
<file path=[Content_Types].xml><?xml version="1.0" encoding="utf-8"?>
<Types xmlns="http://schemas.openxmlformats.org/package/2006/content-types">
  <Default Extension="glb" ContentType="model/gltf.binary"/>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60" r:id="rId6"/>
    <p:sldId id="270" r:id="rId7"/>
    <p:sldId id="263" r:id="rId8"/>
    <p:sldId id="257" r:id="rId9"/>
    <p:sldId id="258" r:id="rId10"/>
    <p:sldId id="259" r:id="rId11"/>
    <p:sldId id="261" r:id="rId12"/>
    <p:sldId id="265" r:id="rId13"/>
    <p:sldId id="269" r:id="rId14"/>
    <p:sldId id="272" r:id="rId15"/>
    <p:sldId id="271" r:id="rId16"/>
    <p:sldId id="264" r:id="rId17"/>
    <p:sldId id="267" r:id="rId18"/>
  </p:sldIdLst>
  <p:sldSz cx="12192000" cy="6858000"/>
  <p:notesSz cx="6858000" cy="9144000"/>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4D05 HE KING HUNG (何景鴻)" initials="4HKH(" lastIdx="2" clrIdx="0">
    <p:extLst>
      <p:ext uri="{19B8F6BF-5375-455C-9EA6-DF929625EA0E}">
        <p15:presenceInfo xmlns:p15="http://schemas.microsoft.com/office/powerpoint/2012/main" userId="4D05 HE KING HUNG (何景鴻)" providerId="None"/>
      </p:ext>
    </p:extLst>
  </p:cmAuthor>
  <p:cmAuthor id="2" name="来宾用户" initials="来宾" lastIdx="1" clrIdx="1">
    <p:extLst>
      <p:ext uri="{19B8F6BF-5375-455C-9EA6-DF929625EA0E}">
        <p15:presenceInfo xmlns:p15="http://schemas.microsoft.com/office/powerpoint/2012/main" userId="S::urn:spo:anon#7191c70dda6076a8eb6a62ce3a2dde30ac7b8459b76f7e556d58e7d7c54b91c3::" providerId="AD"/>
      </p:ext>
    </p:extLst>
  </p:cmAuthor>
  <p:cmAuthor id="3" name="Brian Albert, DIETRICH" initials="BAD" lastIdx="23" clrIdx="2">
    <p:extLst>
      <p:ext uri="{19B8F6BF-5375-455C-9EA6-DF929625EA0E}">
        <p15:presenceInfo xmlns:p15="http://schemas.microsoft.com/office/powerpoint/2012/main" userId="Brian Albert, DIETRIC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0" dt="2021-03-30T05:18:55.949"/>
    <p1510:client id="{2547F0C1-F370-464B-BDA0-2DA666559324}" v="65" dt="2021-03-30T10:00:48.087"/>
    <p1510:client id="{67E50029-5F3B-4883-B5AD-444A27388EAA}" v="3" dt="2021-03-28T07:28:06.758"/>
    <p1510:client id="{DD62CADA-C6B1-EE15-8A33-EC359F2F606B}" v="4" dt="2021-03-29T07:54:07.582"/>
    <p1510:client id="{FA94A28F-CFFA-4DB9-A3B0-81887C26686A}" v="600" dt="2021-03-28T07:28:06.4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81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2C41D7-7EDC-4C0E-81BA-C809B9022BB6}" type="datetimeFigureOut">
              <a:rPr lang="zh-HK" altLang="en-US" smtClean="0"/>
              <a:t>28/4/2021</a:t>
            </a:fld>
            <a:endParaRPr lang="zh-HK"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E6A472-BFA8-4DFA-8388-8D1CD4CD3332}" type="slidenum">
              <a:rPr lang="zh-HK" altLang="en-US" smtClean="0"/>
              <a:t>‹#›</a:t>
            </a:fld>
            <a:endParaRPr lang="zh-HK" altLang="en-US"/>
          </a:p>
        </p:txBody>
      </p:sp>
    </p:spTree>
    <p:extLst>
      <p:ext uri="{BB962C8B-B14F-4D97-AF65-F5344CB8AC3E}">
        <p14:creationId xmlns:p14="http://schemas.microsoft.com/office/powerpoint/2010/main" val="3814543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a:p>
        </p:txBody>
      </p:sp>
      <p:sp>
        <p:nvSpPr>
          <p:cNvPr id="4" name="Slide Number Placeholder 3"/>
          <p:cNvSpPr>
            <a:spLocks noGrp="1"/>
          </p:cNvSpPr>
          <p:nvPr>
            <p:ph type="sldNum" sz="quarter" idx="5"/>
          </p:nvPr>
        </p:nvSpPr>
        <p:spPr/>
        <p:txBody>
          <a:bodyPr/>
          <a:lstStyle/>
          <a:p>
            <a:fld id="{82E6A472-BFA8-4DFA-8388-8D1CD4CD3332}" type="slidenum">
              <a:rPr lang="zh-HK" altLang="en-US" smtClean="0"/>
              <a:t>1</a:t>
            </a:fld>
            <a:endParaRPr lang="zh-HK" altLang="en-US"/>
          </a:p>
        </p:txBody>
      </p:sp>
    </p:spTree>
    <p:extLst>
      <p:ext uri="{BB962C8B-B14F-4D97-AF65-F5344CB8AC3E}">
        <p14:creationId xmlns:p14="http://schemas.microsoft.com/office/powerpoint/2010/main" val="2751208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a:p>
        </p:txBody>
      </p:sp>
      <p:sp>
        <p:nvSpPr>
          <p:cNvPr id="4" name="Slide Number Placeholder 3"/>
          <p:cNvSpPr>
            <a:spLocks noGrp="1"/>
          </p:cNvSpPr>
          <p:nvPr>
            <p:ph type="sldNum" sz="quarter" idx="5"/>
          </p:nvPr>
        </p:nvSpPr>
        <p:spPr/>
        <p:txBody>
          <a:bodyPr/>
          <a:lstStyle/>
          <a:p>
            <a:fld id="{82E6A472-BFA8-4DFA-8388-8D1CD4CD3332}" type="slidenum">
              <a:rPr lang="zh-HK" altLang="en-US" smtClean="0"/>
              <a:t>9</a:t>
            </a:fld>
            <a:endParaRPr lang="zh-HK" altLang="en-US"/>
          </a:p>
        </p:txBody>
      </p:sp>
    </p:spTree>
    <p:extLst>
      <p:ext uri="{BB962C8B-B14F-4D97-AF65-F5344CB8AC3E}">
        <p14:creationId xmlns:p14="http://schemas.microsoft.com/office/powerpoint/2010/main" val="1493102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83736-BFD5-44EB-B0D1-7795FBDA0346}"/>
              </a:ext>
            </a:extLst>
          </p:cNvPr>
          <p:cNvSpPr>
            <a:spLocks noGrp="1"/>
          </p:cNvSpPr>
          <p:nvPr>
            <p:ph type="ctrTitle"/>
          </p:nvPr>
        </p:nvSpPr>
        <p:spPr>
          <a:xfrm>
            <a:off x="1524000" y="1122363"/>
            <a:ext cx="9144000" cy="2387600"/>
          </a:xfrm>
        </p:spPr>
        <p:txBody>
          <a:bodyPr anchor="b"/>
          <a:lstStyle>
            <a:lvl1pPr algn="ctr">
              <a:defRPr sz="6000"/>
            </a:lvl1pPr>
          </a:lstStyle>
          <a:p>
            <a:r>
              <a:rPr lang="en-US" altLang="zh-HK"/>
              <a:t>Click to edit Master title style</a:t>
            </a:r>
            <a:endParaRPr lang="zh-HK" altLang="en-US"/>
          </a:p>
        </p:txBody>
      </p:sp>
      <p:sp>
        <p:nvSpPr>
          <p:cNvPr id="3" name="Subtitle 2">
            <a:extLst>
              <a:ext uri="{FF2B5EF4-FFF2-40B4-BE49-F238E27FC236}">
                <a16:creationId xmlns:a16="http://schemas.microsoft.com/office/drawing/2014/main" id="{05683082-2948-40AC-B7EA-90380D893D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HK"/>
              <a:t>Click to edit Master subtitle style</a:t>
            </a:r>
            <a:endParaRPr lang="zh-HK" altLang="en-US"/>
          </a:p>
        </p:txBody>
      </p:sp>
      <p:sp>
        <p:nvSpPr>
          <p:cNvPr id="4" name="Date Placeholder 3">
            <a:extLst>
              <a:ext uri="{FF2B5EF4-FFF2-40B4-BE49-F238E27FC236}">
                <a16:creationId xmlns:a16="http://schemas.microsoft.com/office/drawing/2014/main" id="{66804C51-0ADA-4C9C-92E9-197FF43C7A50}"/>
              </a:ext>
            </a:extLst>
          </p:cNvPr>
          <p:cNvSpPr>
            <a:spLocks noGrp="1"/>
          </p:cNvSpPr>
          <p:nvPr>
            <p:ph type="dt" sz="half" idx="10"/>
          </p:nvPr>
        </p:nvSpPr>
        <p:spPr/>
        <p:txBody>
          <a:bodyPr/>
          <a:lstStyle/>
          <a:p>
            <a:fld id="{59AFAA91-7571-405B-B908-ED03751E547E}" type="datetimeFigureOut">
              <a:rPr lang="zh-HK" altLang="en-US" smtClean="0"/>
              <a:t>28/4/2021</a:t>
            </a:fld>
            <a:endParaRPr lang="zh-HK" altLang="en-US"/>
          </a:p>
        </p:txBody>
      </p:sp>
      <p:sp>
        <p:nvSpPr>
          <p:cNvPr id="5" name="Footer Placeholder 4">
            <a:extLst>
              <a:ext uri="{FF2B5EF4-FFF2-40B4-BE49-F238E27FC236}">
                <a16:creationId xmlns:a16="http://schemas.microsoft.com/office/drawing/2014/main" id="{5B699994-0EE2-4405-A2C5-08362EF99712}"/>
              </a:ext>
            </a:extLst>
          </p:cNvPr>
          <p:cNvSpPr>
            <a:spLocks noGrp="1"/>
          </p:cNvSpPr>
          <p:nvPr>
            <p:ph type="ftr" sz="quarter" idx="11"/>
          </p:nvPr>
        </p:nvSpPr>
        <p:spPr/>
        <p:txBody>
          <a:bodyPr/>
          <a:lstStyle/>
          <a:p>
            <a:endParaRPr lang="zh-HK" altLang="en-US"/>
          </a:p>
        </p:txBody>
      </p:sp>
      <p:sp>
        <p:nvSpPr>
          <p:cNvPr id="6" name="Slide Number Placeholder 5">
            <a:extLst>
              <a:ext uri="{FF2B5EF4-FFF2-40B4-BE49-F238E27FC236}">
                <a16:creationId xmlns:a16="http://schemas.microsoft.com/office/drawing/2014/main" id="{5151ADE0-927A-4E9E-BBA4-E7C4CF46F1EC}"/>
              </a:ext>
            </a:extLst>
          </p:cNvPr>
          <p:cNvSpPr>
            <a:spLocks noGrp="1"/>
          </p:cNvSpPr>
          <p:nvPr>
            <p:ph type="sldNum" sz="quarter" idx="12"/>
          </p:nvPr>
        </p:nvSpPr>
        <p:spPr/>
        <p:txBody>
          <a:bodyPr/>
          <a:lstStyle/>
          <a:p>
            <a:fld id="{87BED598-D202-433D-B1D4-A168CD1B5182}" type="slidenum">
              <a:rPr lang="zh-HK" altLang="en-US" smtClean="0"/>
              <a:t>‹#›</a:t>
            </a:fld>
            <a:endParaRPr lang="zh-HK" altLang="en-US"/>
          </a:p>
        </p:txBody>
      </p:sp>
    </p:spTree>
    <p:extLst>
      <p:ext uri="{BB962C8B-B14F-4D97-AF65-F5344CB8AC3E}">
        <p14:creationId xmlns:p14="http://schemas.microsoft.com/office/powerpoint/2010/main" val="1948532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42012-1B5A-4321-BD04-8EF5A3F9F414}"/>
              </a:ext>
            </a:extLst>
          </p:cNvPr>
          <p:cNvSpPr>
            <a:spLocks noGrp="1"/>
          </p:cNvSpPr>
          <p:nvPr>
            <p:ph type="title"/>
          </p:nvPr>
        </p:nvSpPr>
        <p:spPr/>
        <p:txBody>
          <a:bodyPr/>
          <a:lstStyle/>
          <a:p>
            <a:r>
              <a:rPr lang="en-US" altLang="zh-HK"/>
              <a:t>Click to edit Master title style</a:t>
            </a:r>
            <a:endParaRPr lang="zh-HK" altLang="en-US"/>
          </a:p>
        </p:txBody>
      </p:sp>
      <p:sp>
        <p:nvSpPr>
          <p:cNvPr id="3" name="Content Placeholder 2">
            <a:extLst>
              <a:ext uri="{FF2B5EF4-FFF2-40B4-BE49-F238E27FC236}">
                <a16:creationId xmlns:a16="http://schemas.microsoft.com/office/drawing/2014/main" id="{712A6A99-9F35-4E05-BD85-87DB4C6D019C}"/>
              </a:ext>
            </a:extLst>
          </p:cNvPr>
          <p:cNvSpPr>
            <a:spLocks noGrp="1"/>
          </p:cNvSpPr>
          <p:nvPr>
            <p:ph idx="1"/>
          </p:nvPr>
        </p:nvSpPr>
        <p:spPr/>
        <p:txBody>
          <a:body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Date Placeholder 3">
            <a:extLst>
              <a:ext uri="{FF2B5EF4-FFF2-40B4-BE49-F238E27FC236}">
                <a16:creationId xmlns:a16="http://schemas.microsoft.com/office/drawing/2014/main" id="{6F17462F-1E52-4F9D-802B-44B60C19E76A}"/>
              </a:ext>
            </a:extLst>
          </p:cNvPr>
          <p:cNvSpPr>
            <a:spLocks noGrp="1"/>
          </p:cNvSpPr>
          <p:nvPr>
            <p:ph type="dt" sz="half" idx="10"/>
          </p:nvPr>
        </p:nvSpPr>
        <p:spPr/>
        <p:txBody>
          <a:bodyPr/>
          <a:lstStyle/>
          <a:p>
            <a:fld id="{59AFAA91-7571-405B-B908-ED03751E547E}" type="datetimeFigureOut">
              <a:rPr lang="zh-HK" altLang="en-US" smtClean="0"/>
              <a:t>28/4/2021</a:t>
            </a:fld>
            <a:endParaRPr lang="zh-HK" altLang="en-US"/>
          </a:p>
        </p:txBody>
      </p:sp>
      <p:sp>
        <p:nvSpPr>
          <p:cNvPr id="5" name="Footer Placeholder 4">
            <a:extLst>
              <a:ext uri="{FF2B5EF4-FFF2-40B4-BE49-F238E27FC236}">
                <a16:creationId xmlns:a16="http://schemas.microsoft.com/office/drawing/2014/main" id="{B0F86665-6BA5-4616-81F8-9FFE6AFE28B8}"/>
              </a:ext>
            </a:extLst>
          </p:cNvPr>
          <p:cNvSpPr>
            <a:spLocks noGrp="1"/>
          </p:cNvSpPr>
          <p:nvPr>
            <p:ph type="ftr" sz="quarter" idx="11"/>
          </p:nvPr>
        </p:nvSpPr>
        <p:spPr/>
        <p:txBody>
          <a:bodyPr/>
          <a:lstStyle/>
          <a:p>
            <a:endParaRPr lang="zh-HK" altLang="en-US"/>
          </a:p>
        </p:txBody>
      </p:sp>
      <p:sp>
        <p:nvSpPr>
          <p:cNvPr id="6" name="Slide Number Placeholder 5">
            <a:extLst>
              <a:ext uri="{FF2B5EF4-FFF2-40B4-BE49-F238E27FC236}">
                <a16:creationId xmlns:a16="http://schemas.microsoft.com/office/drawing/2014/main" id="{A1AB7F69-51E4-464C-B069-A566FDE4D0B7}"/>
              </a:ext>
            </a:extLst>
          </p:cNvPr>
          <p:cNvSpPr>
            <a:spLocks noGrp="1"/>
          </p:cNvSpPr>
          <p:nvPr>
            <p:ph type="sldNum" sz="quarter" idx="12"/>
          </p:nvPr>
        </p:nvSpPr>
        <p:spPr/>
        <p:txBody>
          <a:bodyPr/>
          <a:lstStyle/>
          <a:p>
            <a:fld id="{87BED598-D202-433D-B1D4-A168CD1B5182}" type="slidenum">
              <a:rPr lang="zh-HK" altLang="en-US" smtClean="0"/>
              <a:t>‹#›</a:t>
            </a:fld>
            <a:endParaRPr lang="zh-HK" altLang="en-US"/>
          </a:p>
        </p:txBody>
      </p:sp>
    </p:spTree>
    <p:extLst>
      <p:ext uri="{BB962C8B-B14F-4D97-AF65-F5344CB8AC3E}">
        <p14:creationId xmlns:p14="http://schemas.microsoft.com/office/powerpoint/2010/main" val="569107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70DA4-A3FB-4861-9BB3-DAF34E5B0861}"/>
              </a:ext>
            </a:extLst>
          </p:cNvPr>
          <p:cNvSpPr>
            <a:spLocks noGrp="1"/>
          </p:cNvSpPr>
          <p:nvPr>
            <p:ph type="title"/>
          </p:nvPr>
        </p:nvSpPr>
        <p:spPr>
          <a:xfrm>
            <a:off x="831850" y="1709738"/>
            <a:ext cx="10515600" cy="2852737"/>
          </a:xfrm>
        </p:spPr>
        <p:txBody>
          <a:bodyPr anchor="b"/>
          <a:lstStyle>
            <a:lvl1pPr>
              <a:defRPr sz="6000"/>
            </a:lvl1pPr>
          </a:lstStyle>
          <a:p>
            <a:r>
              <a:rPr lang="en-US" altLang="zh-HK"/>
              <a:t>Click to edit Master title style</a:t>
            </a:r>
            <a:endParaRPr lang="zh-HK" altLang="en-US"/>
          </a:p>
        </p:txBody>
      </p:sp>
      <p:sp>
        <p:nvSpPr>
          <p:cNvPr id="3" name="Text Placeholder 2">
            <a:extLst>
              <a:ext uri="{FF2B5EF4-FFF2-40B4-BE49-F238E27FC236}">
                <a16:creationId xmlns:a16="http://schemas.microsoft.com/office/drawing/2014/main" id="{4CFC2EDD-555B-4C9B-B186-CBB0BC4B4A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HK"/>
              <a:t>Click to edit Master text styles</a:t>
            </a:r>
          </a:p>
        </p:txBody>
      </p:sp>
      <p:sp>
        <p:nvSpPr>
          <p:cNvPr id="4" name="Date Placeholder 3">
            <a:extLst>
              <a:ext uri="{FF2B5EF4-FFF2-40B4-BE49-F238E27FC236}">
                <a16:creationId xmlns:a16="http://schemas.microsoft.com/office/drawing/2014/main" id="{E467A3FC-F277-4705-8866-900A0B101FB1}"/>
              </a:ext>
            </a:extLst>
          </p:cNvPr>
          <p:cNvSpPr>
            <a:spLocks noGrp="1"/>
          </p:cNvSpPr>
          <p:nvPr>
            <p:ph type="dt" sz="half" idx="10"/>
          </p:nvPr>
        </p:nvSpPr>
        <p:spPr/>
        <p:txBody>
          <a:bodyPr/>
          <a:lstStyle/>
          <a:p>
            <a:fld id="{59AFAA91-7571-405B-B908-ED03751E547E}" type="datetimeFigureOut">
              <a:rPr lang="zh-HK" altLang="en-US" smtClean="0"/>
              <a:t>28/4/2021</a:t>
            </a:fld>
            <a:endParaRPr lang="zh-HK" altLang="en-US"/>
          </a:p>
        </p:txBody>
      </p:sp>
      <p:sp>
        <p:nvSpPr>
          <p:cNvPr id="5" name="Footer Placeholder 4">
            <a:extLst>
              <a:ext uri="{FF2B5EF4-FFF2-40B4-BE49-F238E27FC236}">
                <a16:creationId xmlns:a16="http://schemas.microsoft.com/office/drawing/2014/main" id="{D567A58D-AE84-4CF7-B96D-1A4642CC5318}"/>
              </a:ext>
            </a:extLst>
          </p:cNvPr>
          <p:cNvSpPr>
            <a:spLocks noGrp="1"/>
          </p:cNvSpPr>
          <p:nvPr>
            <p:ph type="ftr" sz="quarter" idx="11"/>
          </p:nvPr>
        </p:nvSpPr>
        <p:spPr/>
        <p:txBody>
          <a:bodyPr/>
          <a:lstStyle/>
          <a:p>
            <a:endParaRPr lang="zh-HK" altLang="en-US"/>
          </a:p>
        </p:txBody>
      </p:sp>
      <p:sp>
        <p:nvSpPr>
          <p:cNvPr id="6" name="Slide Number Placeholder 5">
            <a:extLst>
              <a:ext uri="{FF2B5EF4-FFF2-40B4-BE49-F238E27FC236}">
                <a16:creationId xmlns:a16="http://schemas.microsoft.com/office/drawing/2014/main" id="{AFAB7D56-43D1-4018-B253-A6E1BE670834}"/>
              </a:ext>
            </a:extLst>
          </p:cNvPr>
          <p:cNvSpPr>
            <a:spLocks noGrp="1"/>
          </p:cNvSpPr>
          <p:nvPr>
            <p:ph type="sldNum" sz="quarter" idx="12"/>
          </p:nvPr>
        </p:nvSpPr>
        <p:spPr/>
        <p:txBody>
          <a:bodyPr/>
          <a:lstStyle/>
          <a:p>
            <a:fld id="{87BED598-D202-433D-B1D4-A168CD1B5182}" type="slidenum">
              <a:rPr lang="zh-HK" altLang="en-US" smtClean="0"/>
              <a:t>‹#›</a:t>
            </a:fld>
            <a:endParaRPr lang="zh-HK" altLang="en-US"/>
          </a:p>
        </p:txBody>
      </p:sp>
    </p:spTree>
    <p:extLst>
      <p:ext uri="{BB962C8B-B14F-4D97-AF65-F5344CB8AC3E}">
        <p14:creationId xmlns:p14="http://schemas.microsoft.com/office/powerpoint/2010/main" val="4029613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FC9BB-87F4-49CD-A549-B520435505F0}"/>
              </a:ext>
            </a:extLst>
          </p:cNvPr>
          <p:cNvSpPr>
            <a:spLocks noGrp="1"/>
          </p:cNvSpPr>
          <p:nvPr>
            <p:ph type="title"/>
          </p:nvPr>
        </p:nvSpPr>
        <p:spPr/>
        <p:txBody>
          <a:bodyPr/>
          <a:lstStyle/>
          <a:p>
            <a:r>
              <a:rPr lang="en-US" altLang="zh-HK"/>
              <a:t>Click to edit Master title style</a:t>
            </a:r>
            <a:endParaRPr lang="zh-HK" altLang="en-US"/>
          </a:p>
        </p:txBody>
      </p:sp>
      <p:sp>
        <p:nvSpPr>
          <p:cNvPr id="3" name="Content Placeholder 2">
            <a:extLst>
              <a:ext uri="{FF2B5EF4-FFF2-40B4-BE49-F238E27FC236}">
                <a16:creationId xmlns:a16="http://schemas.microsoft.com/office/drawing/2014/main" id="{1CB95E85-DA9F-42DC-8F26-8E0CC1F1C1B7}"/>
              </a:ext>
            </a:extLst>
          </p:cNvPr>
          <p:cNvSpPr>
            <a:spLocks noGrp="1"/>
          </p:cNvSpPr>
          <p:nvPr>
            <p:ph sz="half" idx="1"/>
          </p:nvPr>
        </p:nvSpPr>
        <p:spPr>
          <a:xfrm>
            <a:off x="838200" y="1825625"/>
            <a:ext cx="5181600" cy="4351338"/>
          </a:xfrm>
        </p:spPr>
        <p:txBody>
          <a:body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Content Placeholder 3">
            <a:extLst>
              <a:ext uri="{FF2B5EF4-FFF2-40B4-BE49-F238E27FC236}">
                <a16:creationId xmlns:a16="http://schemas.microsoft.com/office/drawing/2014/main" id="{DFAC2F4D-674E-4527-8EAB-56F03266C069}"/>
              </a:ext>
            </a:extLst>
          </p:cNvPr>
          <p:cNvSpPr>
            <a:spLocks noGrp="1"/>
          </p:cNvSpPr>
          <p:nvPr>
            <p:ph sz="half" idx="2"/>
          </p:nvPr>
        </p:nvSpPr>
        <p:spPr>
          <a:xfrm>
            <a:off x="6172200" y="1825625"/>
            <a:ext cx="5181600" cy="4351338"/>
          </a:xfrm>
        </p:spPr>
        <p:txBody>
          <a:body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5" name="Date Placeholder 4">
            <a:extLst>
              <a:ext uri="{FF2B5EF4-FFF2-40B4-BE49-F238E27FC236}">
                <a16:creationId xmlns:a16="http://schemas.microsoft.com/office/drawing/2014/main" id="{08665EBA-AE48-44DD-B07E-4E7914CCB948}"/>
              </a:ext>
            </a:extLst>
          </p:cNvPr>
          <p:cNvSpPr>
            <a:spLocks noGrp="1"/>
          </p:cNvSpPr>
          <p:nvPr>
            <p:ph type="dt" sz="half" idx="10"/>
          </p:nvPr>
        </p:nvSpPr>
        <p:spPr/>
        <p:txBody>
          <a:bodyPr/>
          <a:lstStyle/>
          <a:p>
            <a:fld id="{59AFAA91-7571-405B-B908-ED03751E547E}" type="datetimeFigureOut">
              <a:rPr lang="zh-HK" altLang="en-US" smtClean="0"/>
              <a:t>28/4/2021</a:t>
            </a:fld>
            <a:endParaRPr lang="zh-HK" altLang="en-US"/>
          </a:p>
        </p:txBody>
      </p:sp>
      <p:sp>
        <p:nvSpPr>
          <p:cNvPr id="6" name="Footer Placeholder 5">
            <a:extLst>
              <a:ext uri="{FF2B5EF4-FFF2-40B4-BE49-F238E27FC236}">
                <a16:creationId xmlns:a16="http://schemas.microsoft.com/office/drawing/2014/main" id="{FCB0AC18-BC66-4333-AB9E-FAA1F3A1B5FC}"/>
              </a:ext>
            </a:extLst>
          </p:cNvPr>
          <p:cNvSpPr>
            <a:spLocks noGrp="1"/>
          </p:cNvSpPr>
          <p:nvPr>
            <p:ph type="ftr" sz="quarter" idx="11"/>
          </p:nvPr>
        </p:nvSpPr>
        <p:spPr/>
        <p:txBody>
          <a:bodyPr/>
          <a:lstStyle/>
          <a:p>
            <a:endParaRPr lang="zh-HK" altLang="en-US"/>
          </a:p>
        </p:txBody>
      </p:sp>
      <p:sp>
        <p:nvSpPr>
          <p:cNvPr id="7" name="Slide Number Placeholder 6">
            <a:extLst>
              <a:ext uri="{FF2B5EF4-FFF2-40B4-BE49-F238E27FC236}">
                <a16:creationId xmlns:a16="http://schemas.microsoft.com/office/drawing/2014/main" id="{7B261E95-4660-4F29-A775-8CBFB78D52FA}"/>
              </a:ext>
            </a:extLst>
          </p:cNvPr>
          <p:cNvSpPr>
            <a:spLocks noGrp="1"/>
          </p:cNvSpPr>
          <p:nvPr>
            <p:ph type="sldNum" sz="quarter" idx="12"/>
          </p:nvPr>
        </p:nvSpPr>
        <p:spPr/>
        <p:txBody>
          <a:bodyPr/>
          <a:lstStyle/>
          <a:p>
            <a:fld id="{87BED598-D202-433D-B1D4-A168CD1B5182}" type="slidenum">
              <a:rPr lang="zh-HK" altLang="en-US" smtClean="0"/>
              <a:t>‹#›</a:t>
            </a:fld>
            <a:endParaRPr lang="zh-HK" altLang="en-US"/>
          </a:p>
        </p:txBody>
      </p:sp>
    </p:spTree>
    <p:extLst>
      <p:ext uri="{BB962C8B-B14F-4D97-AF65-F5344CB8AC3E}">
        <p14:creationId xmlns:p14="http://schemas.microsoft.com/office/powerpoint/2010/main" val="599563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C7436-6B2B-43A0-BD54-E656242616D7}"/>
              </a:ext>
            </a:extLst>
          </p:cNvPr>
          <p:cNvSpPr>
            <a:spLocks noGrp="1"/>
          </p:cNvSpPr>
          <p:nvPr>
            <p:ph type="title"/>
          </p:nvPr>
        </p:nvSpPr>
        <p:spPr>
          <a:xfrm>
            <a:off x="839788" y="365125"/>
            <a:ext cx="10515600" cy="1325563"/>
          </a:xfrm>
        </p:spPr>
        <p:txBody>
          <a:bodyPr/>
          <a:lstStyle/>
          <a:p>
            <a:r>
              <a:rPr lang="en-US" altLang="zh-HK"/>
              <a:t>Click to edit Master title style</a:t>
            </a:r>
            <a:endParaRPr lang="zh-HK" altLang="en-US"/>
          </a:p>
        </p:txBody>
      </p:sp>
      <p:sp>
        <p:nvSpPr>
          <p:cNvPr id="3" name="Text Placeholder 2">
            <a:extLst>
              <a:ext uri="{FF2B5EF4-FFF2-40B4-BE49-F238E27FC236}">
                <a16:creationId xmlns:a16="http://schemas.microsoft.com/office/drawing/2014/main" id="{B80E8AEB-1112-4BD3-8C34-D9C327795F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HK"/>
              <a:t>Click to edit Master text styles</a:t>
            </a:r>
          </a:p>
        </p:txBody>
      </p:sp>
      <p:sp>
        <p:nvSpPr>
          <p:cNvPr id="4" name="Content Placeholder 3">
            <a:extLst>
              <a:ext uri="{FF2B5EF4-FFF2-40B4-BE49-F238E27FC236}">
                <a16:creationId xmlns:a16="http://schemas.microsoft.com/office/drawing/2014/main" id="{2212DFF0-5ADF-4B88-9A27-CC1E38F822C7}"/>
              </a:ext>
            </a:extLst>
          </p:cNvPr>
          <p:cNvSpPr>
            <a:spLocks noGrp="1"/>
          </p:cNvSpPr>
          <p:nvPr>
            <p:ph sz="half" idx="2"/>
          </p:nvPr>
        </p:nvSpPr>
        <p:spPr>
          <a:xfrm>
            <a:off x="839788" y="2505075"/>
            <a:ext cx="5157787" cy="3684588"/>
          </a:xfrm>
        </p:spPr>
        <p:txBody>
          <a:body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5" name="Text Placeholder 4">
            <a:extLst>
              <a:ext uri="{FF2B5EF4-FFF2-40B4-BE49-F238E27FC236}">
                <a16:creationId xmlns:a16="http://schemas.microsoft.com/office/drawing/2014/main" id="{8F0A3C73-50CD-4C16-981D-FB98824E3B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HK"/>
              <a:t>Click to edit Master text styles</a:t>
            </a:r>
          </a:p>
        </p:txBody>
      </p:sp>
      <p:sp>
        <p:nvSpPr>
          <p:cNvPr id="6" name="Content Placeholder 5">
            <a:extLst>
              <a:ext uri="{FF2B5EF4-FFF2-40B4-BE49-F238E27FC236}">
                <a16:creationId xmlns:a16="http://schemas.microsoft.com/office/drawing/2014/main" id="{FC4B0FA7-8A07-48DF-8767-63A45E81CEC3}"/>
              </a:ext>
            </a:extLst>
          </p:cNvPr>
          <p:cNvSpPr>
            <a:spLocks noGrp="1"/>
          </p:cNvSpPr>
          <p:nvPr>
            <p:ph sz="quarter" idx="4"/>
          </p:nvPr>
        </p:nvSpPr>
        <p:spPr>
          <a:xfrm>
            <a:off x="6172200" y="2505075"/>
            <a:ext cx="5183188" cy="3684588"/>
          </a:xfrm>
        </p:spPr>
        <p:txBody>
          <a:body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7" name="Date Placeholder 6">
            <a:extLst>
              <a:ext uri="{FF2B5EF4-FFF2-40B4-BE49-F238E27FC236}">
                <a16:creationId xmlns:a16="http://schemas.microsoft.com/office/drawing/2014/main" id="{6CFC7B2C-B8C3-4C04-A820-FE5C96437933}"/>
              </a:ext>
            </a:extLst>
          </p:cNvPr>
          <p:cNvSpPr>
            <a:spLocks noGrp="1"/>
          </p:cNvSpPr>
          <p:nvPr>
            <p:ph type="dt" sz="half" idx="10"/>
          </p:nvPr>
        </p:nvSpPr>
        <p:spPr/>
        <p:txBody>
          <a:bodyPr/>
          <a:lstStyle/>
          <a:p>
            <a:fld id="{59AFAA91-7571-405B-B908-ED03751E547E}" type="datetimeFigureOut">
              <a:rPr lang="zh-HK" altLang="en-US" smtClean="0"/>
              <a:t>28/4/2021</a:t>
            </a:fld>
            <a:endParaRPr lang="zh-HK" altLang="en-US"/>
          </a:p>
        </p:txBody>
      </p:sp>
      <p:sp>
        <p:nvSpPr>
          <p:cNvPr id="8" name="Footer Placeholder 7">
            <a:extLst>
              <a:ext uri="{FF2B5EF4-FFF2-40B4-BE49-F238E27FC236}">
                <a16:creationId xmlns:a16="http://schemas.microsoft.com/office/drawing/2014/main" id="{C38D0CDD-D46D-49A3-91DD-CB1E1D13DFFA}"/>
              </a:ext>
            </a:extLst>
          </p:cNvPr>
          <p:cNvSpPr>
            <a:spLocks noGrp="1"/>
          </p:cNvSpPr>
          <p:nvPr>
            <p:ph type="ftr" sz="quarter" idx="11"/>
          </p:nvPr>
        </p:nvSpPr>
        <p:spPr/>
        <p:txBody>
          <a:bodyPr/>
          <a:lstStyle/>
          <a:p>
            <a:endParaRPr lang="zh-HK" altLang="en-US"/>
          </a:p>
        </p:txBody>
      </p:sp>
      <p:sp>
        <p:nvSpPr>
          <p:cNvPr id="9" name="Slide Number Placeholder 8">
            <a:extLst>
              <a:ext uri="{FF2B5EF4-FFF2-40B4-BE49-F238E27FC236}">
                <a16:creationId xmlns:a16="http://schemas.microsoft.com/office/drawing/2014/main" id="{2B67A825-ECE0-4305-88B2-8B9989040B18}"/>
              </a:ext>
            </a:extLst>
          </p:cNvPr>
          <p:cNvSpPr>
            <a:spLocks noGrp="1"/>
          </p:cNvSpPr>
          <p:nvPr>
            <p:ph type="sldNum" sz="quarter" idx="12"/>
          </p:nvPr>
        </p:nvSpPr>
        <p:spPr/>
        <p:txBody>
          <a:bodyPr/>
          <a:lstStyle/>
          <a:p>
            <a:fld id="{87BED598-D202-433D-B1D4-A168CD1B5182}" type="slidenum">
              <a:rPr lang="zh-HK" altLang="en-US" smtClean="0"/>
              <a:t>‹#›</a:t>
            </a:fld>
            <a:endParaRPr lang="zh-HK" altLang="en-US"/>
          </a:p>
        </p:txBody>
      </p:sp>
    </p:spTree>
    <p:extLst>
      <p:ext uri="{BB962C8B-B14F-4D97-AF65-F5344CB8AC3E}">
        <p14:creationId xmlns:p14="http://schemas.microsoft.com/office/powerpoint/2010/main" val="3529616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8AB9-8B9B-454F-B103-43846F807DBF}"/>
              </a:ext>
            </a:extLst>
          </p:cNvPr>
          <p:cNvSpPr>
            <a:spLocks noGrp="1"/>
          </p:cNvSpPr>
          <p:nvPr>
            <p:ph type="title"/>
          </p:nvPr>
        </p:nvSpPr>
        <p:spPr/>
        <p:txBody>
          <a:bodyPr/>
          <a:lstStyle/>
          <a:p>
            <a:r>
              <a:rPr lang="en-US" altLang="zh-HK"/>
              <a:t>Click to edit Master title style</a:t>
            </a:r>
            <a:endParaRPr lang="zh-HK" altLang="en-US"/>
          </a:p>
        </p:txBody>
      </p:sp>
      <p:sp>
        <p:nvSpPr>
          <p:cNvPr id="3" name="Date Placeholder 2">
            <a:extLst>
              <a:ext uri="{FF2B5EF4-FFF2-40B4-BE49-F238E27FC236}">
                <a16:creationId xmlns:a16="http://schemas.microsoft.com/office/drawing/2014/main" id="{93A32F76-CDE7-481B-A665-A8E8860B9768}"/>
              </a:ext>
            </a:extLst>
          </p:cNvPr>
          <p:cNvSpPr>
            <a:spLocks noGrp="1"/>
          </p:cNvSpPr>
          <p:nvPr>
            <p:ph type="dt" sz="half" idx="10"/>
          </p:nvPr>
        </p:nvSpPr>
        <p:spPr/>
        <p:txBody>
          <a:bodyPr/>
          <a:lstStyle/>
          <a:p>
            <a:fld id="{59AFAA91-7571-405B-B908-ED03751E547E}" type="datetimeFigureOut">
              <a:rPr lang="zh-HK" altLang="en-US" smtClean="0"/>
              <a:t>28/4/2021</a:t>
            </a:fld>
            <a:endParaRPr lang="zh-HK" altLang="en-US"/>
          </a:p>
        </p:txBody>
      </p:sp>
      <p:sp>
        <p:nvSpPr>
          <p:cNvPr id="4" name="Footer Placeholder 3">
            <a:extLst>
              <a:ext uri="{FF2B5EF4-FFF2-40B4-BE49-F238E27FC236}">
                <a16:creationId xmlns:a16="http://schemas.microsoft.com/office/drawing/2014/main" id="{C020F582-2DA7-49C7-83E0-22B4A6F4584F}"/>
              </a:ext>
            </a:extLst>
          </p:cNvPr>
          <p:cNvSpPr>
            <a:spLocks noGrp="1"/>
          </p:cNvSpPr>
          <p:nvPr>
            <p:ph type="ftr" sz="quarter" idx="11"/>
          </p:nvPr>
        </p:nvSpPr>
        <p:spPr/>
        <p:txBody>
          <a:bodyPr/>
          <a:lstStyle/>
          <a:p>
            <a:endParaRPr lang="zh-HK" altLang="en-US"/>
          </a:p>
        </p:txBody>
      </p:sp>
      <p:sp>
        <p:nvSpPr>
          <p:cNvPr id="5" name="Slide Number Placeholder 4">
            <a:extLst>
              <a:ext uri="{FF2B5EF4-FFF2-40B4-BE49-F238E27FC236}">
                <a16:creationId xmlns:a16="http://schemas.microsoft.com/office/drawing/2014/main" id="{90475E55-0349-4CB9-BB29-846EC048AE4B}"/>
              </a:ext>
            </a:extLst>
          </p:cNvPr>
          <p:cNvSpPr>
            <a:spLocks noGrp="1"/>
          </p:cNvSpPr>
          <p:nvPr>
            <p:ph type="sldNum" sz="quarter" idx="12"/>
          </p:nvPr>
        </p:nvSpPr>
        <p:spPr/>
        <p:txBody>
          <a:bodyPr/>
          <a:lstStyle/>
          <a:p>
            <a:fld id="{87BED598-D202-433D-B1D4-A168CD1B5182}" type="slidenum">
              <a:rPr lang="zh-HK" altLang="en-US" smtClean="0"/>
              <a:t>‹#›</a:t>
            </a:fld>
            <a:endParaRPr lang="zh-HK" altLang="en-US"/>
          </a:p>
        </p:txBody>
      </p:sp>
    </p:spTree>
    <p:extLst>
      <p:ext uri="{BB962C8B-B14F-4D97-AF65-F5344CB8AC3E}">
        <p14:creationId xmlns:p14="http://schemas.microsoft.com/office/powerpoint/2010/main" val="10700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2F5858-C7C2-4D9A-86F3-8B0D2F5AE418}"/>
              </a:ext>
            </a:extLst>
          </p:cNvPr>
          <p:cNvSpPr>
            <a:spLocks noGrp="1"/>
          </p:cNvSpPr>
          <p:nvPr>
            <p:ph type="dt" sz="half" idx="10"/>
          </p:nvPr>
        </p:nvSpPr>
        <p:spPr/>
        <p:txBody>
          <a:bodyPr/>
          <a:lstStyle/>
          <a:p>
            <a:fld id="{59AFAA91-7571-405B-B908-ED03751E547E}" type="datetimeFigureOut">
              <a:rPr lang="zh-HK" altLang="en-US" smtClean="0"/>
              <a:t>28/4/2021</a:t>
            </a:fld>
            <a:endParaRPr lang="zh-HK" altLang="en-US"/>
          </a:p>
        </p:txBody>
      </p:sp>
      <p:sp>
        <p:nvSpPr>
          <p:cNvPr id="3" name="Footer Placeholder 2">
            <a:extLst>
              <a:ext uri="{FF2B5EF4-FFF2-40B4-BE49-F238E27FC236}">
                <a16:creationId xmlns:a16="http://schemas.microsoft.com/office/drawing/2014/main" id="{F8C4BB0B-CA42-4F4F-A28E-7580ADE61949}"/>
              </a:ext>
            </a:extLst>
          </p:cNvPr>
          <p:cNvSpPr>
            <a:spLocks noGrp="1"/>
          </p:cNvSpPr>
          <p:nvPr>
            <p:ph type="ftr" sz="quarter" idx="11"/>
          </p:nvPr>
        </p:nvSpPr>
        <p:spPr/>
        <p:txBody>
          <a:bodyPr/>
          <a:lstStyle/>
          <a:p>
            <a:endParaRPr lang="zh-HK" altLang="en-US"/>
          </a:p>
        </p:txBody>
      </p:sp>
      <p:sp>
        <p:nvSpPr>
          <p:cNvPr id="4" name="Slide Number Placeholder 3">
            <a:extLst>
              <a:ext uri="{FF2B5EF4-FFF2-40B4-BE49-F238E27FC236}">
                <a16:creationId xmlns:a16="http://schemas.microsoft.com/office/drawing/2014/main" id="{559ABE20-9F59-4A80-8729-E19DA0D5C303}"/>
              </a:ext>
            </a:extLst>
          </p:cNvPr>
          <p:cNvSpPr>
            <a:spLocks noGrp="1"/>
          </p:cNvSpPr>
          <p:nvPr>
            <p:ph type="sldNum" sz="quarter" idx="12"/>
          </p:nvPr>
        </p:nvSpPr>
        <p:spPr/>
        <p:txBody>
          <a:bodyPr/>
          <a:lstStyle/>
          <a:p>
            <a:fld id="{87BED598-D202-433D-B1D4-A168CD1B5182}" type="slidenum">
              <a:rPr lang="zh-HK" altLang="en-US" smtClean="0"/>
              <a:t>‹#›</a:t>
            </a:fld>
            <a:endParaRPr lang="zh-HK" altLang="en-US"/>
          </a:p>
        </p:txBody>
      </p:sp>
    </p:spTree>
    <p:extLst>
      <p:ext uri="{BB962C8B-B14F-4D97-AF65-F5344CB8AC3E}">
        <p14:creationId xmlns:p14="http://schemas.microsoft.com/office/powerpoint/2010/main" val="2922074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6AC35-8A33-4586-8972-093B0BFA1B3D}"/>
              </a:ext>
            </a:extLst>
          </p:cNvPr>
          <p:cNvSpPr>
            <a:spLocks noGrp="1"/>
          </p:cNvSpPr>
          <p:nvPr>
            <p:ph type="title"/>
          </p:nvPr>
        </p:nvSpPr>
        <p:spPr>
          <a:xfrm>
            <a:off x="839788" y="457200"/>
            <a:ext cx="3932237" cy="1600200"/>
          </a:xfrm>
        </p:spPr>
        <p:txBody>
          <a:bodyPr anchor="b"/>
          <a:lstStyle>
            <a:lvl1pPr>
              <a:defRPr sz="3200"/>
            </a:lvl1pPr>
          </a:lstStyle>
          <a:p>
            <a:r>
              <a:rPr lang="en-US" altLang="zh-HK"/>
              <a:t>Click to edit Master title style</a:t>
            </a:r>
            <a:endParaRPr lang="zh-HK" altLang="en-US"/>
          </a:p>
        </p:txBody>
      </p:sp>
      <p:sp>
        <p:nvSpPr>
          <p:cNvPr id="3" name="Content Placeholder 2">
            <a:extLst>
              <a:ext uri="{FF2B5EF4-FFF2-40B4-BE49-F238E27FC236}">
                <a16:creationId xmlns:a16="http://schemas.microsoft.com/office/drawing/2014/main" id="{96FEEFE6-9C92-437B-A747-560625FFF2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Text Placeholder 3">
            <a:extLst>
              <a:ext uri="{FF2B5EF4-FFF2-40B4-BE49-F238E27FC236}">
                <a16:creationId xmlns:a16="http://schemas.microsoft.com/office/drawing/2014/main" id="{04E6AD69-CB58-4C61-AEDC-D196D4D8F2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HK"/>
              <a:t>Click to edit Master text styles</a:t>
            </a:r>
          </a:p>
        </p:txBody>
      </p:sp>
      <p:sp>
        <p:nvSpPr>
          <p:cNvPr id="5" name="Date Placeholder 4">
            <a:extLst>
              <a:ext uri="{FF2B5EF4-FFF2-40B4-BE49-F238E27FC236}">
                <a16:creationId xmlns:a16="http://schemas.microsoft.com/office/drawing/2014/main" id="{E2762B12-6D29-446A-9D36-851266ADB7EF}"/>
              </a:ext>
            </a:extLst>
          </p:cNvPr>
          <p:cNvSpPr>
            <a:spLocks noGrp="1"/>
          </p:cNvSpPr>
          <p:nvPr>
            <p:ph type="dt" sz="half" idx="10"/>
          </p:nvPr>
        </p:nvSpPr>
        <p:spPr/>
        <p:txBody>
          <a:bodyPr/>
          <a:lstStyle/>
          <a:p>
            <a:fld id="{59AFAA91-7571-405B-B908-ED03751E547E}" type="datetimeFigureOut">
              <a:rPr lang="zh-HK" altLang="en-US" smtClean="0"/>
              <a:t>28/4/2021</a:t>
            </a:fld>
            <a:endParaRPr lang="zh-HK" altLang="en-US"/>
          </a:p>
        </p:txBody>
      </p:sp>
      <p:sp>
        <p:nvSpPr>
          <p:cNvPr id="6" name="Footer Placeholder 5">
            <a:extLst>
              <a:ext uri="{FF2B5EF4-FFF2-40B4-BE49-F238E27FC236}">
                <a16:creationId xmlns:a16="http://schemas.microsoft.com/office/drawing/2014/main" id="{7B16BBA8-77DC-4D01-B975-3762FD7282E8}"/>
              </a:ext>
            </a:extLst>
          </p:cNvPr>
          <p:cNvSpPr>
            <a:spLocks noGrp="1"/>
          </p:cNvSpPr>
          <p:nvPr>
            <p:ph type="ftr" sz="quarter" idx="11"/>
          </p:nvPr>
        </p:nvSpPr>
        <p:spPr/>
        <p:txBody>
          <a:bodyPr/>
          <a:lstStyle/>
          <a:p>
            <a:endParaRPr lang="zh-HK" altLang="en-US"/>
          </a:p>
        </p:txBody>
      </p:sp>
      <p:sp>
        <p:nvSpPr>
          <p:cNvPr id="7" name="Slide Number Placeholder 6">
            <a:extLst>
              <a:ext uri="{FF2B5EF4-FFF2-40B4-BE49-F238E27FC236}">
                <a16:creationId xmlns:a16="http://schemas.microsoft.com/office/drawing/2014/main" id="{B337700D-16DE-41F5-AC62-484F1FD66CCA}"/>
              </a:ext>
            </a:extLst>
          </p:cNvPr>
          <p:cNvSpPr>
            <a:spLocks noGrp="1"/>
          </p:cNvSpPr>
          <p:nvPr>
            <p:ph type="sldNum" sz="quarter" idx="12"/>
          </p:nvPr>
        </p:nvSpPr>
        <p:spPr/>
        <p:txBody>
          <a:bodyPr/>
          <a:lstStyle/>
          <a:p>
            <a:fld id="{87BED598-D202-433D-B1D4-A168CD1B5182}" type="slidenum">
              <a:rPr lang="zh-HK" altLang="en-US" smtClean="0"/>
              <a:t>‹#›</a:t>
            </a:fld>
            <a:endParaRPr lang="zh-HK" altLang="en-US"/>
          </a:p>
        </p:txBody>
      </p:sp>
    </p:spTree>
    <p:extLst>
      <p:ext uri="{BB962C8B-B14F-4D97-AF65-F5344CB8AC3E}">
        <p14:creationId xmlns:p14="http://schemas.microsoft.com/office/powerpoint/2010/main" val="2021622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CFDC9-0867-4E9C-AAE2-159FBBE1C486}"/>
              </a:ext>
            </a:extLst>
          </p:cNvPr>
          <p:cNvSpPr>
            <a:spLocks noGrp="1"/>
          </p:cNvSpPr>
          <p:nvPr>
            <p:ph type="title"/>
          </p:nvPr>
        </p:nvSpPr>
        <p:spPr>
          <a:xfrm>
            <a:off x="839788" y="457200"/>
            <a:ext cx="3932237" cy="1600200"/>
          </a:xfrm>
        </p:spPr>
        <p:txBody>
          <a:bodyPr anchor="b"/>
          <a:lstStyle>
            <a:lvl1pPr>
              <a:defRPr sz="3200"/>
            </a:lvl1pPr>
          </a:lstStyle>
          <a:p>
            <a:r>
              <a:rPr lang="en-US" altLang="zh-HK"/>
              <a:t>Click to edit Master title style</a:t>
            </a:r>
            <a:endParaRPr lang="zh-HK" altLang="en-US"/>
          </a:p>
        </p:txBody>
      </p:sp>
      <p:sp>
        <p:nvSpPr>
          <p:cNvPr id="3" name="Picture Placeholder 2">
            <a:extLst>
              <a:ext uri="{FF2B5EF4-FFF2-40B4-BE49-F238E27FC236}">
                <a16:creationId xmlns:a16="http://schemas.microsoft.com/office/drawing/2014/main" id="{F3FC5302-EE4B-42CC-8200-19CAB5D0A0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HK" altLang="en-US"/>
          </a:p>
        </p:txBody>
      </p:sp>
      <p:sp>
        <p:nvSpPr>
          <p:cNvPr id="4" name="Text Placeholder 3">
            <a:extLst>
              <a:ext uri="{FF2B5EF4-FFF2-40B4-BE49-F238E27FC236}">
                <a16:creationId xmlns:a16="http://schemas.microsoft.com/office/drawing/2014/main" id="{8ECBDDDD-DA86-4416-96C7-DAA1B18D4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HK"/>
              <a:t>Click to edit Master text styles</a:t>
            </a:r>
          </a:p>
        </p:txBody>
      </p:sp>
      <p:sp>
        <p:nvSpPr>
          <p:cNvPr id="5" name="Date Placeholder 4">
            <a:extLst>
              <a:ext uri="{FF2B5EF4-FFF2-40B4-BE49-F238E27FC236}">
                <a16:creationId xmlns:a16="http://schemas.microsoft.com/office/drawing/2014/main" id="{19294CF6-75BF-4666-A75E-DB111916DBE1}"/>
              </a:ext>
            </a:extLst>
          </p:cNvPr>
          <p:cNvSpPr>
            <a:spLocks noGrp="1"/>
          </p:cNvSpPr>
          <p:nvPr>
            <p:ph type="dt" sz="half" idx="10"/>
          </p:nvPr>
        </p:nvSpPr>
        <p:spPr/>
        <p:txBody>
          <a:bodyPr/>
          <a:lstStyle/>
          <a:p>
            <a:fld id="{59AFAA91-7571-405B-B908-ED03751E547E}" type="datetimeFigureOut">
              <a:rPr lang="zh-HK" altLang="en-US" smtClean="0"/>
              <a:t>28/4/2021</a:t>
            </a:fld>
            <a:endParaRPr lang="zh-HK" altLang="en-US"/>
          </a:p>
        </p:txBody>
      </p:sp>
      <p:sp>
        <p:nvSpPr>
          <p:cNvPr id="6" name="Footer Placeholder 5">
            <a:extLst>
              <a:ext uri="{FF2B5EF4-FFF2-40B4-BE49-F238E27FC236}">
                <a16:creationId xmlns:a16="http://schemas.microsoft.com/office/drawing/2014/main" id="{13D788BA-7B0F-48C9-854F-D3364F280848}"/>
              </a:ext>
            </a:extLst>
          </p:cNvPr>
          <p:cNvSpPr>
            <a:spLocks noGrp="1"/>
          </p:cNvSpPr>
          <p:nvPr>
            <p:ph type="ftr" sz="quarter" idx="11"/>
          </p:nvPr>
        </p:nvSpPr>
        <p:spPr/>
        <p:txBody>
          <a:bodyPr/>
          <a:lstStyle/>
          <a:p>
            <a:endParaRPr lang="zh-HK" altLang="en-US"/>
          </a:p>
        </p:txBody>
      </p:sp>
      <p:sp>
        <p:nvSpPr>
          <p:cNvPr id="7" name="Slide Number Placeholder 6">
            <a:extLst>
              <a:ext uri="{FF2B5EF4-FFF2-40B4-BE49-F238E27FC236}">
                <a16:creationId xmlns:a16="http://schemas.microsoft.com/office/drawing/2014/main" id="{6D525C49-73D5-4502-8DF8-A04EEF715CA8}"/>
              </a:ext>
            </a:extLst>
          </p:cNvPr>
          <p:cNvSpPr>
            <a:spLocks noGrp="1"/>
          </p:cNvSpPr>
          <p:nvPr>
            <p:ph type="sldNum" sz="quarter" idx="12"/>
          </p:nvPr>
        </p:nvSpPr>
        <p:spPr/>
        <p:txBody>
          <a:bodyPr/>
          <a:lstStyle/>
          <a:p>
            <a:fld id="{87BED598-D202-433D-B1D4-A168CD1B5182}" type="slidenum">
              <a:rPr lang="zh-HK" altLang="en-US" smtClean="0"/>
              <a:t>‹#›</a:t>
            </a:fld>
            <a:endParaRPr lang="zh-HK" altLang="en-US"/>
          </a:p>
        </p:txBody>
      </p:sp>
    </p:spTree>
    <p:extLst>
      <p:ext uri="{BB962C8B-B14F-4D97-AF65-F5344CB8AC3E}">
        <p14:creationId xmlns:p14="http://schemas.microsoft.com/office/powerpoint/2010/main" val="2964089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E9CA8-41EA-4807-8D31-C38F250FB45F}"/>
              </a:ext>
            </a:extLst>
          </p:cNvPr>
          <p:cNvSpPr>
            <a:spLocks noGrp="1"/>
          </p:cNvSpPr>
          <p:nvPr>
            <p:ph type="title"/>
          </p:nvPr>
        </p:nvSpPr>
        <p:spPr/>
        <p:txBody>
          <a:bodyPr/>
          <a:lstStyle/>
          <a:p>
            <a:r>
              <a:rPr lang="en-US" altLang="zh-HK"/>
              <a:t>Click to edit Master title style</a:t>
            </a:r>
            <a:endParaRPr lang="zh-HK" altLang="en-US"/>
          </a:p>
        </p:txBody>
      </p:sp>
      <p:sp>
        <p:nvSpPr>
          <p:cNvPr id="3" name="Vertical Text Placeholder 2">
            <a:extLst>
              <a:ext uri="{FF2B5EF4-FFF2-40B4-BE49-F238E27FC236}">
                <a16:creationId xmlns:a16="http://schemas.microsoft.com/office/drawing/2014/main" id="{9C394025-B2E4-4177-AF84-18CA301B6493}"/>
              </a:ext>
            </a:extLst>
          </p:cNvPr>
          <p:cNvSpPr>
            <a:spLocks noGrp="1"/>
          </p:cNvSpPr>
          <p:nvPr>
            <p:ph type="body" orient="vert" idx="1"/>
          </p:nvPr>
        </p:nvSpPr>
        <p:spPr/>
        <p:txBody>
          <a:bodyPr vert="eaVert"/>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Date Placeholder 3">
            <a:extLst>
              <a:ext uri="{FF2B5EF4-FFF2-40B4-BE49-F238E27FC236}">
                <a16:creationId xmlns:a16="http://schemas.microsoft.com/office/drawing/2014/main" id="{23F7DCDE-573C-4BAB-8A5E-08F16CE70351}"/>
              </a:ext>
            </a:extLst>
          </p:cNvPr>
          <p:cNvSpPr>
            <a:spLocks noGrp="1"/>
          </p:cNvSpPr>
          <p:nvPr>
            <p:ph type="dt" sz="half" idx="10"/>
          </p:nvPr>
        </p:nvSpPr>
        <p:spPr/>
        <p:txBody>
          <a:bodyPr/>
          <a:lstStyle/>
          <a:p>
            <a:fld id="{59AFAA91-7571-405B-B908-ED03751E547E}" type="datetimeFigureOut">
              <a:rPr lang="zh-HK" altLang="en-US" smtClean="0"/>
              <a:t>28/4/2021</a:t>
            </a:fld>
            <a:endParaRPr lang="zh-HK" altLang="en-US"/>
          </a:p>
        </p:txBody>
      </p:sp>
      <p:sp>
        <p:nvSpPr>
          <p:cNvPr id="5" name="Footer Placeholder 4">
            <a:extLst>
              <a:ext uri="{FF2B5EF4-FFF2-40B4-BE49-F238E27FC236}">
                <a16:creationId xmlns:a16="http://schemas.microsoft.com/office/drawing/2014/main" id="{42808701-656E-4A5F-8B0D-4B451E08B313}"/>
              </a:ext>
            </a:extLst>
          </p:cNvPr>
          <p:cNvSpPr>
            <a:spLocks noGrp="1"/>
          </p:cNvSpPr>
          <p:nvPr>
            <p:ph type="ftr" sz="quarter" idx="11"/>
          </p:nvPr>
        </p:nvSpPr>
        <p:spPr/>
        <p:txBody>
          <a:bodyPr/>
          <a:lstStyle/>
          <a:p>
            <a:endParaRPr lang="zh-HK" altLang="en-US"/>
          </a:p>
        </p:txBody>
      </p:sp>
      <p:sp>
        <p:nvSpPr>
          <p:cNvPr id="6" name="Slide Number Placeholder 5">
            <a:extLst>
              <a:ext uri="{FF2B5EF4-FFF2-40B4-BE49-F238E27FC236}">
                <a16:creationId xmlns:a16="http://schemas.microsoft.com/office/drawing/2014/main" id="{ADE1A43D-F746-4311-8048-36EED99A3F28}"/>
              </a:ext>
            </a:extLst>
          </p:cNvPr>
          <p:cNvSpPr>
            <a:spLocks noGrp="1"/>
          </p:cNvSpPr>
          <p:nvPr>
            <p:ph type="sldNum" sz="quarter" idx="12"/>
          </p:nvPr>
        </p:nvSpPr>
        <p:spPr/>
        <p:txBody>
          <a:bodyPr/>
          <a:lstStyle/>
          <a:p>
            <a:fld id="{87BED598-D202-433D-B1D4-A168CD1B5182}" type="slidenum">
              <a:rPr lang="zh-HK" altLang="en-US" smtClean="0"/>
              <a:t>‹#›</a:t>
            </a:fld>
            <a:endParaRPr lang="zh-HK" altLang="en-US"/>
          </a:p>
        </p:txBody>
      </p:sp>
    </p:spTree>
    <p:extLst>
      <p:ext uri="{BB962C8B-B14F-4D97-AF65-F5344CB8AC3E}">
        <p14:creationId xmlns:p14="http://schemas.microsoft.com/office/powerpoint/2010/main" val="664125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74C561-070C-47CC-BF4C-9427525F1C6E}"/>
              </a:ext>
            </a:extLst>
          </p:cNvPr>
          <p:cNvSpPr>
            <a:spLocks noGrp="1"/>
          </p:cNvSpPr>
          <p:nvPr>
            <p:ph type="title" orient="vert"/>
          </p:nvPr>
        </p:nvSpPr>
        <p:spPr>
          <a:xfrm>
            <a:off x="8724900" y="365125"/>
            <a:ext cx="2628900" cy="5811838"/>
          </a:xfrm>
        </p:spPr>
        <p:txBody>
          <a:bodyPr vert="eaVert"/>
          <a:lstStyle/>
          <a:p>
            <a:r>
              <a:rPr lang="en-US" altLang="zh-HK"/>
              <a:t>Click to edit Master title style</a:t>
            </a:r>
            <a:endParaRPr lang="zh-HK" altLang="en-US"/>
          </a:p>
        </p:txBody>
      </p:sp>
      <p:sp>
        <p:nvSpPr>
          <p:cNvPr id="3" name="Vertical Text Placeholder 2">
            <a:extLst>
              <a:ext uri="{FF2B5EF4-FFF2-40B4-BE49-F238E27FC236}">
                <a16:creationId xmlns:a16="http://schemas.microsoft.com/office/drawing/2014/main" id="{AF509583-6631-44D7-9524-05A9CF37AA42}"/>
              </a:ext>
            </a:extLst>
          </p:cNvPr>
          <p:cNvSpPr>
            <a:spLocks noGrp="1"/>
          </p:cNvSpPr>
          <p:nvPr>
            <p:ph type="body" orient="vert" idx="1"/>
          </p:nvPr>
        </p:nvSpPr>
        <p:spPr>
          <a:xfrm>
            <a:off x="838200" y="365125"/>
            <a:ext cx="7734300" cy="5811838"/>
          </a:xfrm>
        </p:spPr>
        <p:txBody>
          <a:bodyPr vert="eaVert"/>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Date Placeholder 3">
            <a:extLst>
              <a:ext uri="{FF2B5EF4-FFF2-40B4-BE49-F238E27FC236}">
                <a16:creationId xmlns:a16="http://schemas.microsoft.com/office/drawing/2014/main" id="{08A36D70-0FF2-43EB-BDF2-D36FDB15F6AE}"/>
              </a:ext>
            </a:extLst>
          </p:cNvPr>
          <p:cNvSpPr>
            <a:spLocks noGrp="1"/>
          </p:cNvSpPr>
          <p:nvPr>
            <p:ph type="dt" sz="half" idx="10"/>
          </p:nvPr>
        </p:nvSpPr>
        <p:spPr/>
        <p:txBody>
          <a:bodyPr/>
          <a:lstStyle/>
          <a:p>
            <a:fld id="{59AFAA91-7571-405B-B908-ED03751E547E}" type="datetimeFigureOut">
              <a:rPr lang="zh-HK" altLang="en-US" smtClean="0"/>
              <a:t>28/4/2021</a:t>
            </a:fld>
            <a:endParaRPr lang="zh-HK" altLang="en-US"/>
          </a:p>
        </p:txBody>
      </p:sp>
      <p:sp>
        <p:nvSpPr>
          <p:cNvPr id="5" name="Footer Placeholder 4">
            <a:extLst>
              <a:ext uri="{FF2B5EF4-FFF2-40B4-BE49-F238E27FC236}">
                <a16:creationId xmlns:a16="http://schemas.microsoft.com/office/drawing/2014/main" id="{3B653FA7-4956-4888-A711-0E658D5DE15D}"/>
              </a:ext>
            </a:extLst>
          </p:cNvPr>
          <p:cNvSpPr>
            <a:spLocks noGrp="1"/>
          </p:cNvSpPr>
          <p:nvPr>
            <p:ph type="ftr" sz="quarter" idx="11"/>
          </p:nvPr>
        </p:nvSpPr>
        <p:spPr/>
        <p:txBody>
          <a:bodyPr/>
          <a:lstStyle/>
          <a:p>
            <a:endParaRPr lang="zh-HK" altLang="en-US"/>
          </a:p>
        </p:txBody>
      </p:sp>
      <p:sp>
        <p:nvSpPr>
          <p:cNvPr id="6" name="Slide Number Placeholder 5">
            <a:extLst>
              <a:ext uri="{FF2B5EF4-FFF2-40B4-BE49-F238E27FC236}">
                <a16:creationId xmlns:a16="http://schemas.microsoft.com/office/drawing/2014/main" id="{359CE4A0-F745-47C6-9178-403358CF1B11}"/>
              </a:ext>
            </a:extLst>
          </p:cNvPr>
          <p:cNvSpPr>
            <a:spLocks noGrp="1"/>
          </p:cNvSpPr>
          <p:nvPr>
            <p:ph type="sldNum" sz="quarter" idx="12"/>
          </p:nvPr>
        </p:nvSpPr>
        <p:spPr/>
        <p:txBody>
          <a:bodyPr/>
          <a:lstStyle/>
          <a:p>
            <a:fld id="{87BED598-D202-433D-B1D4-A168CD1B5182}" type="slidenum">
              <a:rPr lang="zh-HK" altLang="en-US" smtClean="0"/>
              <a:t>‹#›</a:t>
            </a:fld>
            <a:endParaRPr lang="zh-HK" altLang="en-US"/>
          </a:p>
        </p:txBody>
      </p:sp>
    </p:spTree>
    <p:extLst>
      <p:ext uri="{BB962C8B-B14F-4D97-AF65-F5344CB8AC3E}">
        <p14:creationId xmlns:p14="http://schemas.microsoft.com/office/powerpoint/2010/main" val="2120676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85D3F-51BB-4A5D-B087-097A8B26D3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ltLang="zh-HK"/>
              <a:t>Click to edit Master title style</a:t>
            </a:r>
            <a:endParaRPr lang="zh-HK" altLang="en-US"/>
          </a:p>
        </p:txBody>
      </p:sp>
      <p:sp>
        <p:nvSpPr>
          <p:cNvPr id="3" name="Text Placeholder 2">
            <a:extLst>
              <a:ext uri="{FF2B5EF4-FFF2-40B4-BE49-F238E27FC236}">
                <a16:creationId xmlns:a16="http://schemas.microsoft.com/office/drawing/2014/main" id="{9F0F05CD-ECBD-44C1-8682-A76FC27DB1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4" name="Date Placeholder 3">
            <a:extLst>
              <a:ext uri="{FF2B5EF4-FFF2-40B4-BE49-F238E27FC236}">
                <a16:creationId xmlns:a16="http://schemas.microsoft.com/office/drawing/2014/main" id="{B4C6A9F8-6D9B-4155-96E5-82A66BEBFF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AFAA91-7571-405B-B908-ED03751E547E}" type="datetimeFigureOut">
              <a:rPr lang="zh-HK" altLang="en-US" smtClean="0"/>
              <a:t>28/4/2021</a:t>
            </a:fld>
            <a:endParaRPr lang="zh-HK" altLang="en-US"/>
          </a:p>
        </p:txBody>
      </p:sp>
      <p:sp>
        <p:nvSpPr>
          <p:cNvPr id="5" name="Footer Placeholder 4">
            <a:extLst>
              <a:ext uri="{FF2B5EF4-FFF2-40B4-BE49-F238E27FC236}">
                <a16:creationId xmlns:a16="http://schemas.microsoft.com/office/drawing/2014/main" id="{61C136B9-B6C1-4254-8527-B665E93F7F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Slide Number Placeholder 5">
            <a:extLst>
              <a:ext uri="{FF2B5EF4-FFF2-40B4-BE49-F238E27FC236}">
                <a16:creationId xmlns:a16="http://schemas.microsoft.com/office/drawing/2014/main" id="{9F7EEED0-1C8B-4AFA-9677-77A4FFD245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BED598-D202-433D-B1D4-A168CD1B5182}" type="slidenum">
              <a:rPr lang="zh-HK" altLang="en-US" smtClean="0"/>
              <a:t>‹#›</a:t>
            </a:fld>
            <a:endParaRPr lang="zh-HK" altLang="en-US"/>
          </a:p>
        </p:txBody>
      </p:sp>
    </p:spTree>
    <p:extLst>
      <p:ext uri="{BB962C8B-B14F-4D97-AF65-F5344CB8AC3E}">
        <p14:creationId xmlns:p14="http://schemas.microsoft.com/office/powerpoint/2010/main" val="285746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xsens.com/" TargetMode="External"/><Relationship Id="rId3" Type="http://schemas.openxmlformats.org/officeDocument/2006/relationships/hyperlink" Target="https://geospatialworld.net/" TargetMode="External"/><Relationship Id="rId7" Type="http://schemas.openxmlformats.org/officeDocument/2006/relationships/hyperlink" Target="https://www.apple.com/" TargetMode="External"/><Relationship Id="rId2" Type="http://schemas.openxmlformats.org/officeDocument/2006/relationships/hyperlink" Target="https://wikipedia.org/" TargetMode="External"/><Relationship Id="rId1" Type="http://schemas.openxmlformats.org/officeDocument/2006/relationships/slideLayout" Target="../slideLayouts/slideLayout2.xml"/><Relationship Id="rId6" Type="http://schemas.openxmlformats.org/officeDocument/2006/relationships/hyperlink" Target="https://www.google.com/" TargetMode="External"/><Relationship Id="rId5" Type="http://schemas.openxmlformats.org/officeDocument/2006/relationships/hyperlink" Target="https://www.youtube.com/" TargetMode="External"/><Relationship Id="rId10" Type="http://schemas.openxmlformats.org/officeDocument/2006/relationships/hyperlink" Target="https://www.pubg.com/" TargetMode="External"/><Relationship Id="rId4" Type="http://schemas.openxmlformats.org/officeDocument/2006/relationships/hyperlink" Target="https://www.tinkercad.com/" TargetMode="External"/><Relationship Id="rId9" Type="http://schemas.openxmlformats.org/officeDocument/2006/relationships/hyperlink" Target="http://www.optoslon.com/" TargetMode="Externa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669E57F-BA8A-40A3-BE63-3CF374F1A467}"/>
              </a:ext>
            </a:extLst>
          </p:cNvPr>
          <p:cNvPicPr>
            <a:picLocks noChangeAspect="1"/>
          </p:cNvPicPr>
          <p:nvPr/>
        </p:nvPicPr>
        <p:blipFill rotWithShape="1">
          <a:blip r:embed="rId3">
            <a:extLst>
              <a:ext uri="{28A0092B-C50C-407E-A947-70E740481C1C}">
                <a14:useLocalDpi xmlns:a14="http://schemas.microsoft.com/office/drawing/2010/main" val="0"/>
              </a:ext>
            </a:extLst>
          </a:blip>
          <a:srcRect t="2451" r="9089" b="9570"/>
          <a:stretch/>
        </p:blipFill>
        <p:spPr>
          <a:xfrm>
            <a:off x="3523485" y="10"/>
            <a:ext cx="8668512" cy="6857990"/>
          </a:xfrm>
          <a:prstGeom prst="rect">
            <a:avLst/>
          </a:prstGeom>
        </p:spPr>
      </p:pic>
      <p:sp>
        <p:nvSpPr>
          <p:cNvPr id="17"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F327CC-05C0-4773-8943-671FA902B8D1}"/>
              </a:ext>
            </a:extLst>
          </p:cNvPr>
          <p:cNvSpPr>
            <a:spLocks noGrp="1"/>
          </p:cNvSpPr>
          <p:nvPr>
            <p:ph type="ctrTitle"/>
          </p:nvPr>
        </p:nvSpPr>
        <p:spPr>
          <a:xfrm>
            <a:off x="477981" y="1122363"/>
            <a:ext cx="4023360" cy="3204134"/>
          </a:xfrm>
        </p:spPr>
        <p:txBody>
          <a:bodyPr anchor="b">
            <a:normAutofit/>
          </a:bodyPr>
          <a:lstStyle/>
          <a:p>
            <a:pPr algn="l"/>
            <a:r>
              <a:rPr lang="en-US" altLang="zh-HK" sz="4800"/>
              <a:t>VR </a:t>
            </a:r>
            <a:r>
              <a:rPr lang="en-US" altLang="zh-CN" sz="4800"/>
              <a:t>meeting</a:t>
            </a:r>
            <a:endParaRPr lang="zh-HK" altLang="en-US" sz="4800"/>
          </a:p>
        </p:txBody>
      </p:sp>
      <p:sp>
        <p:nvSpPr>
          <p:cNvPr id="3" name="Subtitle 2">
            <a:extLst>
              <a:ext uri="{FF2B5EF4-FFF2-40B4-BE49-F238E27FC236}">
                <a16:creationId xmlns:a16="http://schemas.microsoft.com/office/drawing/2014/main" id="{2E4F4BC0-8089-456D-80AB-552B20530685}"/>
              </a:ext>
            </a:extLst>
          </p:cNvPr>
          <p:cNvSpPr>
            <a:spLocks noGrp="1"/>
          </p:cNvSpPr>
          <p:nvPr>
            <p:ph type="subTitle" idx="1"/>
          </p:nvPr>
        </p:nvSpPr>
        <p:spPr>
          <a:xfrm>
            <a:off x="477980" y="4872922"/>
            <a:ext cx="4023359" cy="1208141"/>
          </a:xfrm>
        </p:spPr>
        <p:txBody>
          <a:bodyPr>
            <a:normAutofit fontScale="77500" lnSpcReduction="20000"/>
          </a:bodyPr>
          <a:lstStyle/>
          <a:p>
            <a:pPr algn="l"/>
            <a:r>
              <a:rPr lang="en-HK" altLang="zh-HK" sz="2000"/>
              <a:t>Tanghinian</a:t>
            </a:r>
          </a:p>
          <a:p>
            <a:pPr algn="l"/>
            <a:endParaRPr lang="en-HK" altLang="zh-HK" sz="2000"/>
          </a:p>
          <a:p>
            <a:pPr algn="l"/>
            <a:endParaRPr lang="en-HK" altLang="zh-HK" sz="2000"/>
          </a:p>
          <a:p>
            <a:pPr algn="l"/>
            <a:r>
              <a:rPr lang="en-HK" altLang="zh-HK" sz="2000"/>
              <a:t>2021 VTC STEM Challenge Cup</a:t>
            </a:r>
            <a:endParaRPr lang="zh-HK" altLang="en-US" sz="2000"/>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577559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esks in empty classroom">
            <a:extLst>
              <a:ext uri="{FF2B5EF4-FFF2-40B4-BE49-F238E27FC236}">
                <a16:creationId xmlns:a16="http://schemas.microsoft.com/office/drawing/2014/main" id="{99A4275A-5632-464F-9EA7-415B7A302B28}"/>
              </a:ext>
            </a:extLst>
          </p:cNvPr>
          <p:cNvPicPr>
            <a:picLocks noChangeAspect="1"/>
          </p:cNvPicPr>
          <p:nvPr/>
        </p:nvPicPr>
        <p:blipFill rotWithShape="1">
          <a:blip r:embed="rId2"/>
          <a:srcRect l="7536" r="4160"/>
          <a:stretch/>
        </p:blipFill>
        <p:spPr>
          <a:xfrm>
            <a:off x="4117521" y="10"/>
            <a:ext cx="8074479" cy="6857990"/>
          </a:xfrm>
          <a:prstGeom prst="rect">
            <a:avLst/>
          </a:prstGeom>
        </p:spPr>
      </p:pic>
      <p:sp>
        <p:nvSpPr>
          <p:cNvPr id="9" name="Freeform: Shape 8">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3B31CD3-CE16-4718-BC79-D809E6ACBA07}"/>
              </a:ext>
            </a:extLst>
          </p:cNvPr>
          <p:cNvSpPr>
            <a:spLocks noGrp="1"/>
          </p:cNvSpPr>
          <p:nvPr>
            <p:ph type="title"/>
          </p:nvPr>
        </p:nvSpPr>
        <p:spPr>
          <a:xfrm>
            <a:off x="804672" y="365125"/>
            <a:ext cx="5266155" cy="1325563"/>
          </a:xfrm>
        </p:spPr>
        <p:txBody>
          <a:bodyPr>
            <a:normAutofit/>
          </a:bodyPr>
          <a:lstStyle/>
          <a:p>
            <a:r>
              <a:rPr lang="en-HK"/>
              <a:t>Preface</a:t>
            </a:r>
            <a:endParaRPr lang="en-GB"/>
          </a:p>
        </p:txBody>
      </p:sp>
      <p:sp>
        <p:nvSpPr>
          <p:cNvPr id="3" name="Content Placeholder 2">
            <a:extLst>
              <a:ext uri="{FF2B5EF4-FFF2-40B4-BE49-F238E27FC236}">
                <a16:creationId xmlns:a16="http://schemas.microsoft.com/office/drawing/2014/main" id="{B93830E4-26BC-4408-84F7-F77F45AF41B0}"/>
              </a:ext>
            </a:extLst>
          </p:cNvPr>
          <p:cNvSpPr>
            <a:spLocks noGrp="1"/>
          </p:cNvSpPr>
          <p:nvPr>
            <p:ph idx="1"/>
          </p:nvPr>
        </p:nvSpPr>
        <p:spPr>
          <a:xfrm>
            <a:off x="804672" y="2022601"/>
            <a:ext cx="3941499" cy="4154361"/>
          </a:xfrm>
        </p:spPr>
        <p:txBody>
          <a:bodyPr vert="horz" lIns="91440" tIns="45720" rIns="91440" bIns="45720" rtlCol="0" anchor="t">
            <a:normAutofit/>
          </a:bodyPr>
          <a:lstStyle/>
          <a:p>
            <a:pPr marL="0" indent="0">
              <a:spcBef>
                <a:spcPts val="0"/>
              </a:spcBef>
              <a:buNone/>
            </a:pPr>
            <a:r>
              <a:rPr lang="en-US" sz="2000" dirty="0">
                <a:latin typeface="Arial"/>
                <a:cs typeface="Arial"/>
              </a:rPr>
              <a:t>During th</a:t>
            </a:r>
            <a:r>
              <a:rPr lang="en-US" sz="2000" b="0" i="0" u="none" strike="noStrike" dirty="0">
                <a:effectLst/>
                <a:latin typeface="Arial"/>
                <a:cs typeface="Arial"/>
              </a:rPr>
              <a:t>e pandemic, we need to have lessons online. </a:t>
            </a:r>
            <a:r>
              <a:rPr lang="en-US" sz="2000" dirty="0">
                <a:latin typeface="Arial"/>
                <a:cs typeface="Arial"/>
              </a:rPr>
              <a:t>The school</a:t>
            </a:r>
            <a:r>
              <a:rPr lang="en-US" sz="2000" b="0" i="0" u="none" strike="noStrike" dirty="0">
                <a:effectLst/>
                <a:latin typeface="Arial"/>
                <a:cs typeface="Arial"/>
              </a:rPr>
              <a:t> seems far away from us and we cannot </a:t>
            </a:r>
            <a:r>
              <a:rPr lang="en-US" sz="2000" dirty="0">
                <a:latin typeface="Arial"/>
                <a:cs typeface="Arial"/>
              </a:rPr>
              <a:t>participate</a:t>
            </a:r>
            <a:r>
              <a:rPr lang="en-US" sz="2000" b="0" i="0" u="none" strike="noStrike" dirty="0">
                <a:effectLst/>
                <a:latin typeface="Arial"/>
                <a:cs typeface="Arial"/>
              </a:rPr>
              <a:t> in </a:t>
            </a:r>
            <a:r>
              <a:rPr lang="en-US" sz="2000" dirty="0">
                <a:latin typeface="Arial"/>
                <a:cs typeface="Arial"/>
              </a:rPr>
              <a:t>some classes</a:t>
            </a:r>
            <a:r>
              <a:rPr lang="en-US" sz="2000" b="0" i="0" u="none" strike="noStrike" dirty="0">
                <a:effectLst/>
                <a:latin typeface="Arial"/>
                <a:cs typeface="Arial"/>
              </a:rPr>
              <a:t> such as laboratory lessons. Therefore, we decided to make a VR </a:t>
            </a:r>
            <a:r>
              <a:rPr lang="en-US" sz="2000" dirty="0">
                <a:latin typeface="Arial"/>
                <a:cs typeface="Arial"/>
              </a:rPr>
              <a:t>class</a:t>
            </a:r>
            <a:r>
              <a:rPr lang="en-US" sz="2000" b="0" i="0" u="none" strike="noStrike" dirty="0">
                <a:effectLst/>
                <a:latin typeface="Arial"/>
                <a:cs typeface="Arial"/>
              </a:rPr>
              <a:t> system to </a:t>
            </a:r>
            <a:r>
              <a:rPr lang="en-US" sz="2000" dirty="0">
                <a:latin typeface="Arial"/>
                <a:cs typeface="Arial"/>
              </a:rPr>
              <a:t>improve </a:t>
            </a:r>
            <a:r>
              <a:rPr lang="en-US" sz="2000" b="0" i="0" u="none" strike="noStrike" dirty="0">
                <a:effectLst/>
                <a:latin typeface="Arial"/>
                <a:cs typeface="Arial"/>
              </a:rPr>
              <a:t>the situation.</a:t>
            </a:r>
            <a:endParaRPr lang="en-US" sz="2000" b="0" dirty="0">
              <a:effectLst/>
              <a:latin typeface="Arial"/>
              <a:cs typeface="Arial"/>
            </a:endParaRPr>
          </a:p>
          <a:p>
            <a:pPr marL="0" indent="0">
              <a:buNone/>
            </a:pPr>
            <a:br>
              <a:rPr lang="en-US" sz="2000" dirty="0"/>
            </a:br>
            <a:endParaRPr lang="en-GB" sz="2000"/>
          </a:p>
        </p:txBody>
      </p:sp>
    </p:spTree>
    <p:extLst>
      <p:ext uri="{BB962C8B-B14F-4D97-AF65-F5344CB8AC3E}">
        <p14:creationId xmlns:p14="http://schemas.microsoft.com/office/powerpoint/2010/main" val="91220526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4E0A5C5C-2A95-428E-9F6A-0D29EBD57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395" y="1040837"/>
            <a:ext cx="4754948" cy="475494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1056F38F-7C4E-461D-8709-7D0024AE1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411" y="1029607"/>
            <a:ext cx="4754948" cy="475494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7278469-3C3C-49CE-AEEE-E176A4900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60" y="934855"/>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6567A1-4B47-4F92-A7BF-8932A9C1DB77}"/>
              </a:ext>
            </a:extLst>
          </p:cNvPr>
          <p:cNvSpPr>
            <a:spLocks noGrp="1"/>
          </p:cNvSpPr>
          <p:nvPr>
            <p:ph type="title"/>
          </p:nvPr>
        </p:nvSpPr>
        <p:spPr>
          <a:xfrm>
            <a:off x="1102368" y="1877492"/>
            <a:ext cx="4030132" cy="3215373"/>
          </a:xfrm>
        </p:spPr>
        <p:txBody>
          <a:bodyPr>
            <a:normAutofit/>
          </a:bodyPr>
          <a:lstStyle/>
          <a:p>
            <a:pPr algn="ctr"/>
            <a:r>
              <a:rPr lang="en-US" altLang="zh-HK">
                <a:solidFill>
                  <a:schemeClr val="bg1"/>
                </a:solidFill>
                <a:latin typeface="Arial Nova" panose="020B0604020202020204" pitchFamily="34" charset="0"/>
              </a:rPr>
              <a:t>Method of 3D </a:t>
            </a:r>
            <a:r>
              <a:rPr lang="en-US" altLang="zh-HK">
                <a:solidFill>
                  <a:schemeClr val="bg1"/>
                </a:solidFill>
                <a:effectLst/>
                <a:latin typeface="Arial Nova" panose="020B0604020202020204" pitchFamily="34" charset="0"/>
              </a:rPr>
              <a:t>lesson creation</a:t>
            </a:r>
            <a:br>
              <a:rPr lang="en-US" altLang="zh-HK">
                <a:solidFill>
                  <a:schemeClr val="bg1"/>
                </a:solidFill>
                <a:effectLst/>
                <a:latin typeface="Arial" panose="020B0604020202020204" pitchFamily="34" charset="0"/>
              </a:rPr>
            </a:br>
            <a:endParaRPr lang="zh-HK" altLang="en-US">
              <a:solidFill>
                <a:schemeClr val="bg1"/>
              </a:solidFill>
            </a:endParaRPr>
          </a:p>
        </p:txBody>
      </p:sp>
      <p:grpSp>
        <p:nvGrpSpPr>
          <p:cNvPr id="46" name="Group 45">
            <a:extLst>
              <a:ext uri="{FF2B5EF4-FFF2-40B4-BE49-F238E27FC236}">
                <a16:creationId xmlns:a16="http://schemas.microsoft.com/office/drawing/2014/main" id="{93DC754C-7E09-422D-A8BB-AF632E90DF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47" name="Freeform: Shape 46">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48" name="Freeform: Shape 47">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sp>
        <p:nvSpPr>
          <p:cNvPr id="50" name="Graphic 212">
            <a:extLst>
              <a:ext uri="{FF2B5EF4-FFF2-40B4-BE49-F238E27FC236}">
                <a16:creationId xmlns:a16="http://schemas.microsoft.com/office/drawing/2014/main" id="{4C6598AB-1C17-4D54-951C-A082D94AC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52" name="Graphic 212">
            <a:extLst>
              <a:ext uri="{FF2B5EF4-FFF2-40B4-BE49-F238E27FC236}">
                <a16:creationId xmlns:a16="http://schemas.microsoft.com/office/drawing/2014/main" id="{C83B66D7-137D-4AC1-B172-53D60F08BE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54" name="Oval 53">
            <a:extLst>
              <a:ext uri="{FF2B5EF4-FFF2-40B4-BE49-F238E27FC236}">
                <a16:creationId xmlns:a16="http://schemas.microsoft.com/office/drawing/2014/main" id="{F6B92503-6984-4D15-8B98-8718709B78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6" name="Oval 55">
            <a:extLst>
              <a:ext uri="{FF2B5EF4-FFF2-40B4-BE49-F238E27FC236}">
                <a16:creationId xmlns:a16="http://schemas.microsoft.com/office/drawing/2014/main" id="{08DDF938-524E-4C18-A47D-C00627832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541C2A0A-5090-418D-8ED1-53FBBD4BBEFB}"/>
              </a:ext>
            </a:extLst>
          </p:cNvPr>
          <p:cNvSpPr>
            <a:spLocks noGrp="1"/>
          </p:cNvSpPr>
          <p:nvPr>
            <p:ph idx="1"/>
          </p:nvPr>
        </p:nvSpPr>
        <p:spPr>
          <a:xfrm>
            <a:off x="6331851" y="1482873"/>
            <a:ext cx="5217173" cy="3848415"/>
          </a:xfrm>
        </p:spPr>
        <p:txBody>
          <a:bodyPr vert="horz" lIns="91440" tIns="45720" rIns="91440" bIns="45720" rtlCol="0" anchor="t">
            <a:normAutofit/>
          </a:bodyPr>
          <a:lstStyle/>
          <a:p>
            <a:r>
              <a:rPr lang="en-US" altLang="zh-HK" sz="2400" dirty="0">
                <a:solidFill>
                  <a:schemeClr val="bg1"/>
                </a:solidFill>
                <a:effectLst/>
                <a:latin typeface="Bahnschrift"/>
                <a:ea typeface="新細明體"/>
              </a:rPr>
              <a:t>Creating 3D lessons is a complex undertaking. </a:t>
            </a:r>
            <a:r>
              <a:rPr lang="en-US" altLang="zh-HK" sz="2400" dirty="0">
                <a:solidFill>
                  <a:schemeClr val="bg1"/>
                </a:solidFill>
                <a:latin typeface="Bahnschrift"/>
                <a:ea typeface="新細明體"/>
              </a:rPr>
              <a:t>We are going to make a model of 3D teachers in real time and send to the client side using 5G network.</a:t>
            </a:r>
          </a:p>
          <a:p>
            <a:r>
              <a:rPr lang="en-US" altLang="zh-HK" sz="2400" dirty="0">
                <a:solidFill>
                  <a:schemeClr val="bg1"/>
                </a:solidFill>
                <a:latin typeface="Bahnschrift"/>
                <a:ea typeface="新細明體"/>
              </a:rPr>
              <a:t> The client side will process the 2D graphic and output it to the screen. Students can control the view as in 3D video games in order to see the teaching environment realistically and clearly.</a:t>
            </a:r>
            <a:endParaRPr lang="en-US" altLang="zh-HK" sz="2400" dirty="0">
              <a:solidFill>
                <a:schemeClr val="bg1"/>
              </a:solidFill>
              <a:latin typeface="Bahnschrift"/>
              <a:ea typeface="新細明體"/>
              <a:cs typeface="Calibri"/>
            </a:endParaRPr>
          </a:p>
        </p:txBody>
      </p:sp>
      <p:grpSp>
        <p:nvGrpSpPr>
          <p:cNvPr id="58" name="Graphic 185">
            <a:extLst>
              <a:ext uri="{FF2B5EF4-FFF2-40B4-BE49-F238E27FC236}">
                <a16:creationId xmlns:a16="http://schemas.microsoft.com/office/drawing/2014/main" id="{3773FAF5-C452-4455-9411-D6AF5EBD4C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12239" y="6139464"/>
            <a:ext cx="1054466" cy="469689"/>
            <a:chOff x="9841624" y="4115729"/>
            <a:chExt cx="602169" cy="268223"/>
          </a:xfrm>
          <a:solidFill>
            <a:schemeClr val="bg1"/>
          </a:solidFill>
        </p:grpSpPr>
        <p:sp>
          <p:nvSpPr>
            <p:cNvPr id="59" name="Freeform: Shape 58">
              <a:extLst>
                <a:ext uri="{FF2B5EF4-FFF2-40B4-BE49-F238E27FC236}">
                  <a16:creationId xmlns:a16="http://schemas.microsoft.com/office/drawing/2014/main" id="{1ECA0D96-F63C-4F7B-BE16-0F3FE76D7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74F83A81-0546-400A-918A-90C9C48B81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9741F692-A5B6-4215-86D9-B1FD4FF2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CC0876CB-9C60-4580-8FED-CD64EC766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A879B3B7-48DB-4D3A-BB33-02766EAD3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80279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D374-3FC5-4444-8A0A-9019586B8B1F}"/>
              </a:ext>
            </a:extLst>
          </p:cNvPr>
          <p:cNvSpPr>
            <a:spLocks noGrp="1"/>
          </p:cNvSpPr>
          <p:nvPr>
            <p:ph type="title"/>
          </p:nvPr>
        </p:nvSpPr>
        <p:spPr>
          <a:xfrm>
            <a:off x="5069940" y="365124"/>
            <a:ext cx="6172200" cy="1828800"/>
          </a:xfrm>
        </p:spPr>
        <p:txBody>
          <a:bodyPr vert="horz" lIns="91440" tIns="45720" rIns="91440" bIns="45720" rtlCol="0" anchor="ctr">
            <a:normAutofit/>
          </a:bodyPr>
          <a:lstStyle/>
          <a:p>
            <a:r>
              <a:rPr lang="en-US" altLang="zh-HK" sz="4100"/>
              <a:t>3D motion detector (spandex bodysuit type)</a:t>
            </a:r>
            <a:br>
              <a:rPr lang="en-US" altLang="zh-HK" sz="4100"/>
            </a:br>
            <a:endParaRPr lang="en-US" altLang="zh-HK" sz="4100"/>
          </a:p>
        </p:txBody>
      </p:sp>
      <p:pic>
        <p:nvPicPr>
          <p:cNvPr id="5" name="Content Placeholder 4">
            <a:extLst>
              <a:ext uri="{FF2B5EF4-FFF2-40B4-BE49-F238E27FC236}">
                <a16:creationId xmlns:a16="http://schemas.microsoft.com/office/drawing/2014/main" id="{58B1F94E-C300-4EF0-B9F1-F3C3C1F95CD1}"/>
              </a:ext>
            </a:extLst>
          </p:cNvPr>
          <p:cNvPicPr>
            <a:picLocks noGrp="1" noChangeAspect="1"/>
          </p:cNvPicPr>
          <p:nvPr>
            <p:ph idx="1"/>
          </p:nvPr>
        </p:nvPicPr>
        <p:blipFill rotWithShape="1">
          <a:blip r:embed="rId2"/>
          <a:srcRect r="16218"/>
          <a:stretch/>
        </p:blipFill>
        <p:spPr>
          <a:xfrm>
            <a:off x="20" y="10"/>
            <a:ext cx="4639713" cy="6857990"/>
          </a:xfrm>
          <a:prstGeom prst="rect">
            <a:avLst/>
          </a:prstGeom>
        </p:spPr>
      </p:pic>
      <p:sp>
        <p:nvSpPr>
          <p:cNvPr id="8" name="TextBox 7">
            <a:extLst>
              <a:ext uri="{FF2B5EF4-FFF2-40B4-BE49-F238E27FC236}">
                <a16:creationId xmlns:a16="http://schemas.microsoft.com/office/drawing/2014/main" id="{D83A1235-B45F-4230-8F93-467522F10896}"/>
              </a:ext>
            </a:extLst>
          </p:cNvPr>
          <p:cNvSpPr txBox="1"/>
          <p:nvPr/>
        </p:nvSpPr>
        <p:spPr>
          <a:xfrm>
            <a:off x="5069940" y="2322576"/>
            <a:ext cx="6172200" cy="385876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altLang="zh-HK" sz="2400">
                <a:ea typeface="新細明體"/>
              </a:rPr>
              <a:t>With around 10 motion recording sensors and a spandex bodysuit with coordinate recording sensors , we can also record the motion. This kind of method is extensively used in 3D movies/video making, 3D games making, and i</a:t>
            </a:r>
            <a:r>
              <a:rPr lang="en-US" altLang="zh-HK" sz="2400" i="0">
                <a:effectLst/>
                <a:ea typeface="新細明體"/>
              </a:rPr>
              <a:t>ntangible cultural heritage protecting (e.g. Folk dancing). This can help </a:t>
            </a:r>
            <a:r>
              <a:rPr lang="en-US" altLang="zh-HK" sz="2400">
                <a:effectLst/>
                <a:latin typeface="Segoe UI" panose="020B0502040204020203" pitchFamily="34" charset="0"/>
              </a:rPr>
              <a:t>to record the detailed action of the teacher, such as hand movements.</a:t>
            </a:r>
            <a:endParaRPr lang="en-US" altLang="zh-HK" sz="2400" i="0">
              <a:effectLst/>
              <a:ea typeface="新細明體"/>
            </a:endParaRPr>
          </a:p>
          <a:p>
            <a:pPr indent="-228600">
              <a:lnSpc>
                <a:spcPct val="90000"/>
              </a:lnSpc>
              <a:spcAft>
                <a:spcPts val="600"/>
              </a:spcAft>
              <a:buFont typeface="Arial" panose="020B0604020202020204" pitchFamily="34" charset="0"/>
              <a:buChar char="•"/>
            </a:pPr>
            <a:endParaRPr lang="en-US" altLang="zh-HK" sz="2400"/>
          </a:p>
        </p:txBody>
      </p:sp>
    </p:spTree>
    <p:extLst>
      <p:ext uri="{BB962C8B-B14F-4D97-AF65-F5344CB8AC3E}">
        <p14:creationId xmlns:p14="http://schemas.microsoft.com/office/powerpoint/2010/main" val="176182837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1" name="Rectangle 45">
            <a:extLst>
              <a:ext uri="{FF2B5EF4-FFF2-40B4-BE49-F238E27FC236}">
                <a16:creationId xmlns:a16="http://schemas.microsoft.com/office/drawing/2014/main" id="{73AD41DB-DF9F-49BC-85AE-6AB1840A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electronics, indoor&#10;&#10;Description automatically generated">
            <a:extLst>
              <a:ext uri="{FF2B5EF4-FFF2-40B4-BE49-F238E27FC236}">
                <a16:creationId xmlns:a16="http://schemas.microsoft.com/office/drawing/2014/main" id="{EEE22E27-C2F7-44C8-9982-0776573C9D03}"/>
              </a:ext>
            </a:extLst>
          </p:cNvPr>
          <p:cNvPicPr>
            <a:picLocks noChangeAspect="1"/>
          </p:cNvPicPr>
          <p:nvPr/>
        </p:nvPicPr>
        <p:blipFill rotWithShape="1">
          <a:blip r:embed="rId2">
            <a:extLst>
              <a:ext uri="{28A0092B-C50C-407E-A947-70E740481C1C}">
                <a14:useLocalDpi xmlns:a14="http://schemas.microsoft.com/office/drawing/2010/main" val="0"/>
              </a:ext>
            </a:extLst>
          </a:blip>
          <a:srcRect t="18459" b="23947"/>
          <a:stretch/>
        </p:blipFill>
        <p:spPr>
          <a:xfrm>
            <a:off x="20" y="-555912"/>
            <a:ext cx="12191980" cy="3984912"/>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52" name="Group 47">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49" name="Freeform: Shape 48">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3">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9680712A-3F00-4B0A-B94F-157C8C911C18}"/>
              </a:ext>
            </a:extLst>
          </p:cNvPr>
          <p:cNvSpPr>
            <a:spLocks noGrp="1"/>
          </p:cNvSpPr>
          <p:nvPr>
            <p:ph idx="1"/>
          </p:nvPr>
        </p:nvSpPr>
        <p:spPr>
          <a:xfrm>
            <a:off x="790609" y="4386151"/>
            <a:ext cx="8372642" cy="2120527"/>
          </a:xfrm>
        </p:spPr>
        <p:txBody>
          <a:bodyPr vert="horz" lIns="91440" tIns="45720" rIns="91440" bIns="45720" rtlCol="0" anchor="t">
            <a:noAutofit/>
          </a:bodyPr>
          <a:lstStyle/>
          <a:p>
            <a:pPr>
              <a:spcBef>
                <a:spcPts val="500"/>
              </a:spcBef>
            </a:pPr>
            <a:r>
              <a:rPr lang="en-US" altLang="zh-HK" sz="2000" dirty="0">
                <a:solidFill>
                  <a:schemeClr val="bg1"/>
                </a:solidFill>
                <a:latin typeface="Arial"/>
                <a:ea typeface="新細明體"/>
                <a:cs typeface="Arial"/>
              </a:rPr>
              <a:t>A</a:t>
            </a:r>
            <a:r>
              <a:rPr lang="en-US" altLang="zh-HK" sz="2000" b="0" i="0" u="none" strike="noStrike" dirty="0">
                <a:solidFill>
                  <a:schemeClr val="bg1"/>
                </a:solidFill>
                <a:effectLst/>
                <a:latin typeface="Arial"/>
                <a:ea typeface="新細明體"/>
                <a:cs typeface="Arial"/>
              </a:rPr>
              <a:t> method for determining ranges</a:t>
            </a:r>
            <a:r>
              <a:rPr lang="en-US" altLang="zh-HK" sz="2000" dirty="0">
                <a:solidFill>
                  <a:schemeClr val="bg1"/>
                </a:solidFill>
                <a:latin typeface="Arial"/>
                <a:ea typeface="新細明體"/>
                <a:cs typeface="Arial"/>
              </a:rPr>
              <a:t> </a:t>
            </a:r>
            <a:endParaRPr lang="en-US" altLang="zh-HK" sz="2000" b="0" i="0" u="none" strike="noStrike" dirty="0">
              <a:solidFill>
                <a:schemeClr val="bg1"/>
              </a:solidFill>
              <a:effectLst/>
              <a:latin typeface="Arial" panose="020B0604020202020204" pitchFamily="34" charset="0"/>
            </a:endParaRPr>
          </a:p>
          <a:p>
            <a:pPr rtl="0">
              <a:spcBef>
                <a:spcPts val="500"/>
              </a:spcBef>
              <a:spcAft>
                <a:spcPts val="0"/>
              </a:spcAft>
            </a:pPr>
            <a:r>
              <a:rPr lang="en-US" altLang="zh-HK" sz="2000" dirty="0">
                <a:solidFill>
                  <a:schemeClr val="bg1"/>
                </a:solidFill>
                <a:latin typeface="Arial"/>
                <a:ea typeface="新細明體"/>
                <a:cs typeface="Arial"/>
              </a:rPr>
              <a:t>Can be used to make 3D models</a:t>
            </a:r>
            <a:endParaRPr lang="en-US" altLang="zh-HK" sz="2000" b="0" i="0" u="none" strike="noStrike" dirty="0">
              <a:solidFill>
                <a:schemeClr val="bg1"/>
              </a:solidFill>
              <a:effectLst/>
              <a:latin typeface="Arial"/>
              <a:ea typeface="新細明體"/>
              <a:cs typeface="Arial"/>
            </a:endParaRPr>
          </a:p>
          <a:p>
            <a:pPr rtl="0">
              <a:spcBef>
                <a:spcPts val="500"/>
              </a:spcBef>
              <a:spcAft>
                <a:spcPts val="0"/>
              </a:spcAft>
            </a:pPr>
            <a:r>
              <a:rPr lang="en-US" altLang="zh-HK" sz="2000" dirty="0">
                <a:solidFill>
                  <a:schemeClr val="bg1"/>
                </a:solidFill>
                <a:latin typeface="Arial"/>
                <a:ea typeface="新細明體"/>
                <a:cs typeface="Arial"/>
              </a:rPr>
              <a:t>C</a:t>
            </a:r>
            <a:r>
              <a:rPr lang="en-US" altLang="zh-HK" sz="2000" b="0" i="0" u="none" strike="noStrike" dirty="0">
                <a:solidFill>
                  <a:schemeClr val="bg1"/>
                </a:solidFill>
                <a:effectLst/>
                <a:latin typeface="Arial"/>
                <a:ea typeface="新細明體"/>
                <a:cs typeface="Arial"/>
              </a:rPr>
              <a:t>ommonly used to make high-resolution maps</a:t>
            </a:r>
            <a:endParaRPr lang="en-US" altLang="zh-HK" sz="2000" b="0" dirty="0">
              <a:solidFill>
                <a:schemeClr val="bg1"/>
              </a:solidFill>
              <a:effectLst/>
              <a:latin typeface="Arial"/>
              <a:ea typeface="新細明體"/>
              <a:cs typeface="Arial"/>
            </a:endParaRPr>
          </a:p>
          <a:p>
            <a:pPr>
              <a:spcBef>
                <a:spcPts val="0"/>
              </a:spcBef>
              <a:spcAft>
                <a:spcPts val="500"/>
              </a:spcAft>
            </a:pPr>
            <a:r>
              <a:rPr lang="en-US" altLang="zh-HK" sz="2000" dirty="0">
                <a:solidFill>
                  <a:schemeClr val="bg1"/>
                </a:solidFill>
                <a:latin typeface="Arial"/>
                <a:ea typeface="新細明體"/>
                <a:cs typeface="Arial"/>
              </a:rPr>
              <a:t>A</a:t>
            </a:r>
            <a:r>
              <a:rPr lang="en-US" altLang="zh-HK" sz="2000" b="0" i="0" u="none" strike="noStrike" dirty="0">
                <a:solidFill>
                  <a:schemeClr val="bg1"/>
                </a:solidFill>
                <a:effectLst/>
                <a:latin typeface="Arial"/>
                <a:ea typeface="新細明體"/>
                <a:cs typeface="Arial"/>
              </a:rPr>
              <a:t>lso used in control and navigation</a:t>
            </a:r>
            <a:r>
              <a:rPr lang="en-US" altLang="zh-HK" sz="2000" dirty="0">
                <a:solidFill>
                  <a:schemeClr val="bg1"/>
                </a:solidFill>
                <a:latin typeface="Arial"/>
                <a:ea typeface="新細明體"/>
                <a:cs typeface="Arial"/>
              </a:rPr>
              <a:t> in</a:t>
            </a:r>
            <a:r>
              <a:rPr lang="en-US" altLang="zh-HK" sz="2000" b="0" i="0" u="none" strike="noStrike" dirty="0">
                <a:solidFill>
                  <a:schemeClr val="bg1"/>
                </a:solidFill>
                <a:effectLst/>
                <a:latin typeface="Arial"/>
                <a:ea typeface="新細明體"/>
                <a:cs typeface="Arial"/>
              </a:rPr>
              <a:t> some </a:t>
            </a:r>
            <a:r>
              <a:rPr lang="en-US" altLang="zh-HK" sz="2000" dirty="0">
                <a:solidFill>
                  <a:schemeClr val="bg1"/>
                </a:solidFill>
                <a:latin typeface="Arial"/>
                <a:ea typeface="新細明體"/>
                <a:cs typeface="Arial"/>
              </a:rPr>
              <a:t>self-driven cars</a:t>
            </a:r>
            <a:r>
              <a:rPr lang="en-US" altLang="zh-HK" sz="2000" b="0" i="0" u="none" strike="noStrike" dirty="0">
                <a:solidFill>
                  <a:schemeClr val="bg1"/>
                </a:solidFill>
                <a:effectLst/>
                <a:latin typeface="Arial"/>
                <a:ea typeface="新細明體"/>
                <a:cs typeface="Arial"/>
              </a:rPr>
              <a:t>.</a:t>
            </a:r>
          </a:p>
          <a:p>
            <a:pPr>
              <a:spcBef>
                <a:spcPts val="0"/>
              </a:spcBef>
              <a:spcAft>
                <a:spcPts val="500"/>
              </a:spcAft>
            </a:pPr>
            <a:r>
              <a:rPr lang="en-US" altLang="zh-HK" sz="2000" dirty="0">
                <a:solidFill>
                  <a:schemeClr val="bg1"/>
                </a:solidFill>
                <a:latin typeface="Arial"/>
                <a:ea typeface="新細明體"/>
                <a:cs typeface="Arial"/>
              </a:rPr>
              <a:t>The most famous usage is on iPhone 12 Pro and iPhone 12 Pro Max. It can </a:t>
            </a:r>
            <a:r>
              <a:rPr lang="en-US" altLang="zh-HK" sz="2000" b="1" dirty="0">
                <a:solidFill>
                  <a:schemeClr val="bg1"/>
                </a:solidFill>
                <a:effectLst/>
                <a:latin typeface="Segoe UI"/>
                <a:ea typeface="新細明體"/>
                <a:cs typeface="Segoe UI"/>
              </a:rPr>
              <a:t>help designers quickly capture a 3D model of a particular space</a:t>
            </a:r>
            <a:r>
              <a:rPr lang="en-US" altLang="zh-HK" sz="2000" b="1" dirty="0">
                <a:solidFill>
                  <a:schemeClr val="bg1"/>
                </a:solidFill>
                <a:latin typeface="Arial"/>
                <a:ea typeface="新細明體"/>
                <a:cs typeface="Arial"/>
              </a:rPr>
              <a:t>.</a:t>
            </a:r>
            <a:endParaRPr lang="en-US" altLang="zh-HK" sz="2000" b="1" dirty="0">
              <a:solidFill>
                <a:schemeClr val="bg1"/>
              </a:solidFill>
              <a:effectLst/>
              <a:latin typeface="Arial"/>
              <a:ea typeface="新細明體"/>
              <a:cs typeface="Arial"/>
            </a:endParaRPr>
          </a:p>
          <a:p>
            <a:pPr marL="0" indent="0">
              <a:buNone/>
            </a:pPr>
            <a:br>
              <a:rPr lang="en-US" altLang="zh-HK" sz="2000" dirty="0"/>
            </a:br>
            <a:endParaRPr lang="zh-HK" altLang="en-US" sz="2000">
              <a:solidFill>
                <a:schemeClr val="bg1">
                  <a:alpha val="80000"/>
                </a:schemeClr>
              </a:solidFill>
              <a:ea typeface="新細明體"/>
              <a:cs typeface="Calibri"/>
            </a:endParaRPr>
          </a:p>
        </p:txBody>
      </p:sp>
    </p:spTree>
    <p:extLst>
      <p:ext uri="{BB962C8B-B14F-4D97-AF65-F5344CB8AC3E}">
        <p14:creationId xmlns:p14="http://schemas.microsoft.com/office/powerpoint/2010/main" val="1812594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BAC2D72-4DBC-499D-9494-DDF01D362BE7}"/>
              </a:ext>
            </a:extLst>
          </p:cNvPr>
          <p:cNvSpPr>
            <a:spLocks noGrp="1"/>
          </p:cNvSpPr>
          <p:nvPr>
            <p:ph type="title"/>
          </p:nvPr>
        </p:nvSpPr>
        <p:spPr>
          <a:xfrm>
            <a:off x="640079" y="2053641"/>
            <a:ext cx="3669161" cy="2760098"/>
          </a:xfrm>
        </p:spPr>
        <p:txBody>
          <a:bodyPr>
            <a:normAutofit/>
          </a:bodyPr>
          <a:lstStyle/>
          <a:p>
            <a:r>
              <a:rPr lang="en-US" altLang="zh-HK" sz="3700">
                <a:solidFill>
                  <a:srgbClr val="FFFFFF"/>
                </a:solidFill>
              </a:rPr>
              <a:t>Introduction to the Method</a:t>
            </a:r>
            <a:br>
              <a:rPr lang="en-US" altLang="zh-HK" sz="3700">
                <a:solidFill>
                  <a:srgbClr val="FFFFFF"/>
                </a:solidFill>
              </a:rPr>
            </a:br>
            <a:r>
              <a:rPr lang="en-US" altLang="zh-HK" sz="3700">
                <a:solidFill>
                  <a:srgbClr val="FFFFFF"/>
                </a:solidFill>
              </a:rPr>
              <a:t> of making a</a:t>
            </a:r>
            <a:br>
              <a:rPr lang="en-US" altLang="zh-HK" sz="3700">
                <a:solidFill>
                  <a:srgbClr val="FFFFFF"/>
                </a:solidFill>
              </a:rPr>
            </a:br>
            <a:r>
              <a:rPr lang="en-US" altLang="zh-HK" sz="3700">
                <a:solidFill>
                  <a:srgbClr val="FFFFFF"/>
                </a:solidFill>
              </a:rPr>
              <a:t>3D model</a:t>
            </a:r>
            <a:endParaRPr lang="zh-HK" altLang="en-US" sz="3700">
              <a:solidFill>
                <a:srgbClr val="FFFFFF"/>
              </a:solidFill>
            </a:endParaRPr>
          </a:p>
        </p:txBody>
      </p:sp>
      <p:sp>
        <p:nvSpPr>
          <p:cNvPr id="3" name="Content Placeholder 2">
            <a:extLst>
              <a:ext uri="{FF2B5EF4-FFF2-40B4-BE49-F238E27FC236}">
                <a16:creationId xmlns:a16="http://schemas.microsoft.com/office/drawing/2014/main" id="{AC3CEF4A-FAE1-4196-902C-94DA9EE8D8A7}"/>
              </a:ext>
            </a:extLst>
          </p:cNvPr>
          <p:cNvSpPr>
            <a:spLocks noGrp="1"/>
          </p:cNvSpPr>
          <p:nvPr>
            <p:ph idx="1"/>
          </p:nvPr>
        </p:nvSpPr>
        <p:spPr>
          <a:xfrm>
            <a:off x="6090574" y="801866"/>
            <a:ext cx="5306084" cy="5230634"/>
          </a:xfrm>
        </p:spPr>
        <p:txBody>
          <a:bodyPr anchor="ctr">
            <a:normAutofit/>
          </a:bodyPr>
          <a:lstStyle/>
          <a:p>
            <a:pPr marL="0" indent="0" algn="l">
              <a:buNone/>
            </a:pPr>
            <a:r>
              <a:rPr lang="en-US" altLang="zh-HK" sz="2400" b="0" i="0">
                <a:effectLst/>
                <a:latin typeface="Segoe UI" panose="020B0502040204020203" pitchFamily="34" charset="0"/>
              </a:rPr>
              <a:t>Here are some methods for making a 3D model of a teacher</a:t>
            </a:r>
          </a:p>
          <a:p>
            <a:r>
              <a:rPr lang="en-US" altLang="zh-HK" sz="2400">
                <a:solidFill>
                  <a:srgbClr val="000000"/>
                </a:solidFill>
              </a:rPr>
              <a:t>Lidar Scanner(</a:t>
            </a:r>
            <a:r>
              <a:rPr lang="en-US" altLang="zh-HK" sz="2400" i="0">
                <a:solidFill>
                  <a:srgbClr val="000000"/>
                </a:solidFill>
                <a:effectLst/>
                <a:latin typeface="Arial" panose="020B0604020202020204" pitchFamily="34" charset="0"/>
              </a:rPr>
              <a:t>Structured Lighting</a:t>
            </a:r>
            <a:r>
              <a:rPr lang="en-US" altLang="zh-HK" sz="2400">
                <a:solidFill>
                  <a:srgbClr val="000000"/>
                </a:solidFill>
              </a:rPr>
              <a:t>)</a:t>
            </a:r>
          </a:p>
          <a:p>
            <a:r>
              <a:rPr lang="en-US" altLang="zh-HK" sz="2400">
                <a:solidFill>
                  <a:srgbClr val="000000"/>
                </a:solidFill>
              </a:rPr>
              <a:t>3D motion detector (spandex bodysuit type) </a:t>
            </a:r>
          </a:p>
          <a:p>
            <a:r>
              <a:rPr lang="en-US" altLang="zh-HK" sz="2400" b="0" i="0">
                <a:solidFill>
                  <a:srgbClr val="000000"/>
                </a:solidFill>
                <a:effectLst/>
                <a:latin typeface="Arial" panose="020B0604020202020204" pitchFamily="34" charset="0"/>
              </a:rPr>
              <a:t>3D scanner</a:t>
            </a:r>
            <a:endParaRPr lang="en-US" altLang="zh-HK" sz="2400">
              <a:solidFill>
                <a:srgbClr val="000000"/>
              </a:solidFill>
            </a:endParaRPr>
          </a:p>
        </p:txBody>
      </p:sp>
    </p:spTree>
    <p:extLst>
      <p:ext uri="{BB962C8B-B14F-4D97-AF65-F5344CB8AC3E}">
        <p14:creationId xmlns:p14="http://schemas.microsoft.com/office/powerpoint/2010/main" val="2836779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5" name="Slide Background Fill">
            <a:extLst>
              <a:ext uri="{FF2B5EF4-FFF2-40B4-BE49-F238E27FC236}">
                <a16:creationId xmlns:a16="http://schemas.microsoft.com/office/drawing/2014/main" id="{C3420C89-0B09-4632-A4AF-3971D08BF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olor Cover">
            <a:extLst>
              <a:ext uri="{FF2B5EF4-FFF2-40B4-BE49-F238E27FC236}">
                <a16:creationId xmlns:a16="http://schemas.microsoft.com/office/drawing/2014/main" id="{4E5CBA61-BF74-40B4-A3A8-366BBA626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0C08EDA0-D5F6-4481-BBA8-966D95EC42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929"/>
            <a:ext cx="12188952" cy="3490956"/>
            <a:chOff x="651279" y="598259"/>
            <a:chExt cx="10889442" cy="5680742"/>
          </a:xfrm>
        </p:grpSpPr>
        <p:sp>
          <p:nvSpPr>
            <p:cNvPr id="40" name="Color">
              <a:extLst>
                <a:ext uri="{FF2B5EF4-FFF2-40B4-BE49-F238E27FC236}">
                  <a16:creationId xmlns:a16="http://schemas.microsoft.com/office/drawing/2014/main" id="{CC23B4B4-906F-45F7-A1BD-F1DBF97EB4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olor">
              <a:extLst>
                <a:ext uri="{FF2B5EF4-FFF2-40B4-BE49-F238E27FC236}">
                  <a16:creationId xmlns:a16="http://schemas.microsoft.com/office/drawing/2014/main" id="{4CD72A2D-5584-4CC0-828C-F46BC42607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ED1D4DBC-180F-4364-A77A-427818EEA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0" y="0"/>
            <a:chExt cx="12188952" cy="6858000"/>
          </a:xfrm>
        </p:grpSpPr>
        <p:sp>
          <p:nvSpPr>
            <p:cNvPr id="44" name="Freeform: Shape 43">
              <a:extLst>
                <a:ext uri="{FF2B5EF4-FFF2-40B4-BE49-F238E27FC236}">
                  <a16:creationId xmlns:a16="http://schemas.microsoft.com/office/drawing/2014/main" id="{E979919B-BEE8-434A-89DF-BE8E28142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F9CD2586-0E0D-473F-B583-24719041D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30BAE38B-57E3-40D2-B225-F815D1C8D5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2F0F9843-D824-455E-9174-8418FDCE5F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E6B526B7-0747-48BB-BDD0-E9E358F098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7E5E2A43-EBD9-4E2B-8167-6EFCC3646E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4EE56EB6-9B75-4BB0-A6E5-071CDEFC2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190117C-C53D-4F01-A0C5-740B8459C891}"/>
              </a:ext>
            </a:extLst>
          </p:cNvPr>
          <p:cNvSpPr>
            <a:spLocks noGrp="1"/>
          </p:cNvSpPr>
          <p:nvPr>
            <p:ph type="title"/>
          </p:nvPr>
        </p:nvSpPr>
        <p:spPr>
          <a:xfrm>
            <a:off x="786384" y="841249"/>
            <a:ext cx="5692953" cy="2594302"/>
          </a:xfrm>
        </p:spPr>
        <p:txBody>
          <a:bodyPr anchor="b">
            <a:normAutofit/>
          </a:bodyPr>
          <a:lstStyle/>
          <a:p>
            <a:r>
              <a:rPr lang="en-US" altLang="zh-HK" sz="4800">
                <a:solidFill>
                  <a:schemeClr val="bg1"/>
                </a:solidFill>
              </a:rPr>
              <a:t>Method of </a:t>
            </a:r>
            <a:r>
              <a:rPr lang="en-GB" altLang="zh-HK" sz="4800">
                <a:solidFill>
                  <a:schemeClr val="bg1"/>
                </a:solidFill>
              </a:rPr>
              <a:t>modelling</a:t>
            </a:r>
          </a:p>
        </p:txBody>
      </p:sp>
      <p:sp>
        <p:nvSpPr>
          <p:cNvPr id="16" name="Content Placeholder 15">
            <a:extLst>
              <a:ext uri="{FF2B5EF4-FFF2-40B4-BE49-F238E27FC236}">
                <a16:creationId xmlns:a16="http://schemas.microsoft.com/office/drawing/2014/main" id="{DC41726D-9C28-45D5-A747-2CE83BDCF15F}"/>
              </a:ext>
            </a:extLst>
          </p:cNvPr>
          <p:cNvSpPr>
            <a:spLocks noGrp="1"/>
          </p:cNvSpPr>
          <p:nvPr>
            <p:ph idx="1"/>
          </p:nvPr>
        </p:nvSpPr>
        <p:spPr>
          <a:xfrm>
            <a:off x="786383" y="3566810"/>
            <a:ext cx="5692953" cy="2651110"/>
          </a:xfrm>
        </p:spPr>
        <p:txBody>
          <a:bodyPr anchor="t">
            <a:normAutofit/>
          </a:bodyPr>
          <a:lstStyle/>
          <a:p>
            <a:r>
              <a:rPr lang="en-US" altLang="zh-HK" sz="2400">
                <a:solidFill>
                  <a:schemeClr val="bg2">
                    <a:lumMod val="50000"/>
                  </a:schemeClr>
                </a:solidFill>
                <a:effectLst/>
                <a:latin typeface="Segoe UI" panose="020B0502040204020203" pitchFamily="34" charset="0"/>
              </a:rPr>
              <a:t>The lidar or other detectors will be in at least 3 corners</a:t>
            </a:r>
            <a:r>
              <a:rPr lang="en-US" altLang="zh-HK" sz="2400">
                <a:solidFill>
                  <a:schemeClr val="bg2">
                    <a:lumMod val="50000"/>
                  </a:schemeClr>
                </a:solidFill>
                <a:latin typeface="Arial" panose="020B0604020202020204" pitchFamily="34" charset="0"/>
              </a:rPr>
              <a:t> </a:t>
            </a:r>
            <a:r>
              <a:rPr lang="en-US" sz="2400">
                <a:solidFill>
                  <a:schemeClr val="bg2">
                    <a:lumMod val="50000"/>
                  </a:schemeClr>
                </a:solidFill>
              </a:rPr>
              <a:t>detecting the </a:t>
            </a:r>
            <a:r>
              <a:rPr lang="en-US" altLang="zh-HK" sz="2400">
                <a:solidFill>
                  <a:schemeClr val="bg2">
                    <a:lumMod val="50000"/>
                  </a:schemeClr>
                </a:solidFill>
                <a:effectLst/>
                <a:latin typeface="Segoe UI" panose="020B0502040204020203" pitchFamily="34" charset="0"/>
              </a:rPr>
              <a:t>motion of a teacher, including hand and body movements.</a:t>
            </a:r>
            <a:r>
              <a:rPr lang="en-US" altLang="zh-HK" sz="2400">
                <a:solidFill>
                  <a:schemeClr val="bg2">
                    <a:lumMod val="50000"/>
                  </a:schemeClr>
                </a:solidFill>
                <a:latin typeface="Arial" panose="020B0604020202020204" pitchFamily="34" charset="0"/>
              </a:rPr>
              <a:t> </a:t>
            </a:r>
            <a:r>
              <a:rPr lang="en-US" sz="2400">
                <a:solidFill>
                  <a:schemeClr val="bg2">
                    <a:lumMod val="50000"/>
                  </a:schemeClr>
                </a:solidFill>
              </a:rPr>
              <a:t>With a  computer, the 3D model can be created easily and fast.</a:t>
            </a:r>
          </a:p>
        </p:txBody>
      </p:sp>
      <mc:AlternateContent xmlns:mc="http://schemas.openxmlformats.org/markup-compatibility/2006">
        <mc:Choice xmlns:am3d="http://schemas.microsoft.com/office/drawing/2017/model3d" Requires="am3d">
          <p:graphicFrame>
            <p:nvGraphicFramePr>
              <p:cNvPr id="11" name="3D Model 10">
                <a:extLst>
                  <a:ext uri="{FF2B5EF4-FFF2-40B4-BE49-F238E27FC236}">
                    <a16:creationId xmlns:a16="http://schemas.microsoft.com/office/drawing/2014/main" id="{C6901AD4-0C74-4A51-9C1B-9266EA1C6496}"/>
                  </a:ext>
                </a:extLst>
              </p:cNvPr>
              <p:cNvGraphicFramePr>
                <a:graphicFrameLocks noChangeAspect="1"/>
              </p:cNvGraphicFramePr>
              <p:nvPr>
                <p:extLst>
                  <p:ext uri="{D42A27DB-BD31-4B8C-83A1-F6EECF244321}">
                    <p14:modId xmlns:p14="http://schemas.microsoft.com/office/powerpoint/2010/main" val="1045299911"/>
                  </p:ext>
                </p:extLst>
              </p:nvPr>
            </p:nvGraphicFramePr>
            <p:xfrm>
              <a:off x="7422340" y="2253773"/>
              <a:ext cx="3828273" cy="3028336"/>
            </p:xfrm>
            <a:graphic>
              <a:graphicData uri="http://schemas.microsoft.com/office/drawing/2017/model3d">
                <am3d:model3d r:embed="rId2">
                  <am3d:spPr>
                    <a:xfrm>
                      <a:off x="0" y="0"/>
                      <a:ext cx="3828273" cy="3028336"/>
                    </a:xfrm>
                    <a:prstGeom prst="rect">
                      <a:avLst/>
                    </a:prstGeom>
                  </am3d:spPr>
                  <am3d:camera>
                    <am3d:pos x="0" y="0" z="65823447"/>
                    <am3d:up dx="0" dy="36000000" dz="0"/>
                    <am3d:lookAt x="0" y="0" z="0"/>
                    <am3d:perspective fov="2700000"/>
                  </am3d:camera>
                  <am3d:trans>
                    <am3d:meterPerModelUnit n="6859" d="1000000"/>
                    <am3d:preTrans dx="-3730780" dy="-10528068" dz="-4993758"/>
                    <am3d:scale>
                      <am3d:sx n="1000000" d="1000000"/>
                      <am3d:sy n="1000000" d="1000000"/>
                      <am3d:sz n="1000000" d="1000000"/>
                    </am3d:scale>
                    <am3d:rot ax="1887457" ay="2069981" az="1146710"/>
                    <am3d:postTrans dx="0" dy="0" dz="0"/>
                  </am3d:trans>
                  <am3d:raster rName="Office3DRenderer" rVer="16.0.8326">
                    <am3d:blip r:embed="rId3"/>
                  </am3d:raster>
                  <am3d:objViewport viewportSz="529482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3D Model 10">
                <a:extLst>
                  <a:ext uri="{FF2B5EF4-FFF2-40B4-BE49-F238E27FC236}">
                    <a16:creationId xmlns:a16="http://schemas.microsoft.com/office/drawing/2014/main" id="{C6901AD4-0C74-4A51-9C1B-9266EA1C6496}"/>
                  </a:ext>
                </a:extLst>
              </p:cNvPr>
              <p:cNvPicPr>
                <a:picLocks noGrp="1" noRot="1" noChangeAspect="1" noMove="1" noResize="1" noEditPoints="1" noAdjustHandles="1" noChangeArrowheads="1" noChangeShapeType="1" noCrop="1"/>
              </p:cNvPicPr>
              <p:nvPr/>
            </p:nvPicPr>
            <p:blipFill>
              <a:blip r:embed="rId3"/>
              <a:stretch>
                <a:fillRect/>
              </a:stretch>
            </p:blipFill>
            <p:spPr>
              <a:xfrm>
                <a:off x="7422340" y="2253773"/>
                <a:ext cx="3828273" cy="3028336"/>
              </a:xfrm>
              <a:prstGeom prst="rect">
                <a:avLst/>
              </a:prstGeom>
            </p:spPr>
          </p:pic>
        </mc:Fallback>
      </mc:AlternateContent>
      <p:sp>
        <p:nvSpPr>
          <p:cNvPr id="13" name="TextBox 12">
            <a:extLst>
              <a:ext uri="{FF2B5EF4-FFF2-40B4-BE49-F238E27FC236}">
                <a16:creationId xmlns:a16="http://schemas.microsoft.com/office/drawing/2014/main" id="{4F3F0A5E-6830-45E2-8FD7-526BED15002F}"/>
              </a:ext>
            </a:extLst>
          </p:cNvPr>
          <p:cNvSpPr txBox="1"/>
          <p:nvPr/>
        </p:nvSpPr>
        <p:spPr>
          <a:xfrm>
            <a:off x="7556500" y="5613335"/>
            <a:ext cx="3849117" cy="646331"/>
          </a:xfrm>
          <a:prstGeom prst="rect">
            <a:avLst/>
          </a:prstGeom>
          <a:noFill/>
        </p:spPr>
        <p:txBody>
          <a:bodyPr wrap="square" rtlCol="0">
            <a:spAutoFit/>
          </a:bodyPr>
          <a:lstStyle/>
          <a:p>
            <a:r>
              <a:rPr lang="en-US" altLang="zh-HK"/>
              <a:t>You can try to move the model in edit mode</a:t>
            </a:r>
            <a:endParaRPr lang="zh-HK" altLang="en-US"/>
          </a:p>
        </p:txBody>
      </p:sp>
    </p:spTree>
    <p:extLst>
      <p:ext uri="{BB962C8B-B14F-4D97-AF65-F5344CB8AC3E}">
        <p14:creationId xmlns:p14="http://schemas.microsoft.com/office/powerpoint/2010/main" val="2882892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logo&#10;&#10;Description automatically generated with medium confidence">
            <a:extLst>
              <a:ext uri="{FF2B5EF4-FFF2-40B4-BE49-F238E27FC236}">
                <a16:creationId xmlns:a16="http://schemas.microsoft.com/office/drawing/2014/main" id="{86C453D5-118E-4F75-88E4-4BD647A6620A}"/>
              </a:ext>
            </a:extLst>
          </p:cNvPr>
          <p:cNvPicPr>
            <a:picLocks noChangeAspect="1"/>
          </p:cNvPicPr>
          <p:nvPr/>
        </p:nvPicPr>
        <p:blipFill rotWithShape="1">
          <a:blip r:embed="rId2">
            <a:extLst>
              <a:ext uri="{28A0092B-C50C-407E-A947-70E740481C1C}">
                <a14:useLocalDpi xmlns:a14="http://schemas.microsoft.com/office/drawing/2010/main" val="0"/>
              </a:ext>
            </a:extLst>
          </a:blip>
          <a:srcRect t="12593" r="-1" b="3115"/>
          <a:stretch/>
        </p:blipFill>
        <p:spPr>
          <a:xfrm>
            <a:off x="770169" y="10"/>
            <a:ext cx="12188932" cy="6857990"/>
          </a:xfrm>
          <a:prstGeom prst="rect">
            <a:avLst/>
          </a:prstGeom>
        </p:spPr>
      </p:pic>
      <p:sp>
        <p:nvSpPr>
          <p:cNvPr id="15" name="Freeform: Shape 9">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1C178DA-FCF1-4CC0-B425-2D1134F48A0C}"/>
              </a:ext>
            </a:extLst>
          </p:cNvPr>
          <p:cNvSpPr>
            <a:spLocks noGrp="1"/>
          </p:cNvSpPr>
          <p:nvPr>
            <p:ph type="title"/>
          </p:nvPr>
        </p:nvSpPr>
        <p:spPr>
          <a:xfrm>
            <a:off x="618063" y="4128947"/>
            <a:ext cx="9265771" cy="622836"/>
          </a:xfrm>
        </p:spPr>
        <p:txBody>
          <a:bodyPr>
            <a:normAutofit/>
          </a:bodyPr>
          <a:lstStyle/>
          <a:p>
            <a:r>
              <a:rPr lang="en-US" altLang="zh-HK" sz="3600"/>
              <a:t>Data transfer</a:t>
            </a:r>
            <a:endParaRPr lang="zh-HK" altLang="en-US" sz="3600"/>
          </a:p>
        </p:txBody>
      </p:sp>
      <p:sp>
        <p:nvSpPr>
          <p:cNvPr id="3" name="Content Placeholder 2">
            <a:extLst>
              <a:ext uri="{FF2B5EF4-FFF2-40B4-BE49-F238E27FC236}">
                <a16:creationId xmlns:a16="http://schemas.microsoft.com/office/drawing/2014/main" id="{3FB5FCDF-A3F1-45BB-BCBF-B980FB03AD2E}"/>
              </a:ext>
            </a:extLst>
          </p:cNvPr>
          <p:cNvSpPr>
            <a:spLocks noGrp="1"/>
          </p:cNvSpPr>
          <p:nvPr>
            <p:ph idx="1"/>
          </p:nvPr>
        </p:nvSpPr>
        <p:spPr>
          <a:xfrm>
            <a:off x="618063" y="4668253"/>
            <a:ext cx="9565028" cy="1437908"/>
          </a:xfrm>
        </p:spPr>
        <p:txBody>
          <a:bodyPr vert="horz" lIns="91440" tIns="45720" rIns="91440" bIns="45720" rtlCol="0" anchor="t">
            <a:normAutofit lnSpcReduction="10000"/>
          </a:bodyPr>
          <a:lstStyle/>
          <a:p>
            <a:r>
              <a:rPr lang="en-US" altLang="zh-HK" sz="1800" dirty="0">
                <a:ea typeface="新細明體"/>
              </a:rPr>
              <a:t>In order not to have a large amount of data, we can model the classroom before having the lesson and then download the model to the client side. We can put the teacher model given by the school to the classroom model in client side’s pc. Then we generate the 2D/3D picture.</a:t>
            </a:r>
          </a:p>
          <a:p>
            <a:r>
              <a:rPr lang="en-US" altLang="zh-HK" sz="1800" dirty="0">
                <a:ea typeface="新細明體"/>
              </a:rPr>
              <a:t>The </a:t>
            </a:r>
            <a:r>
              <a:rPr lang="en-US" altLang="zh-CN" sz="1800" dirty="0">
                <a:ea typeface="等线"/>
              </a:rPr>
              <a:t>d</a:t>
            </a:r>
            <a:r>
              <a:rPr lang="en-US" altLang="zh-HK" sz="1800" dirty="0">
                <a:ea typeface="新細明體"/>
              </a:rPr>
              <a:t>elay of the lesson may be long. Therefore, a 5G network is a necessity to the project. It can ensure the bandwidth and minimal delay for the lesson.</a:t>
            </a:r>
            <a:endParaRPr lang="zh-HK" altLang="en-US" sz="1800" dirty="0">
              <a:ea typeface="新細明體"/>
            </a:endParaRPr>
          </a:p>
        </p:txBody>
      </p:sp>
    </p:spTree>
    <p:extLst>
      <p:ext uri="{BB962C8B-B14F-4D97-AF65-F5344CB8AC3E}">
        <p14:creationId xmlns:p14="http://schemas.microsoft.com/office/powerpoint/2010/main" val="202954451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24E25DBD-F379-4761-821A-1F92F3365E44}"/>
              </a:ext>
            </a:extLst>
          </p:cNvPr>
          <p:cNvSpPr>
            <a:spLocks noGrp="1"/>
          </p:cNvSpPr>
          <p:nvPr>
            <p:ph type="title"/>
          </p:nvPr>
        </p:nvSpPr>
        <p:spPr>
          <a:xfrm>
            <a:off x="1014141" y="1450655"/>
            <a:ext cx="3932030" cy="3956690"/>
          </a:xfrm>
        </p:spPr>
        <p:txBody>
          <a:bodyPr anchor="ctr">
            <a:normAutofit/>
          </a:bodyPr>
          <a:lstStyle/>
          <a:p>
            <a:r>
              <a:rPr lang="en-US" altLang="zh-HK">
                <a:solidFill>
                  <a:schemeClr val="bg1"/>
                </a:solidFill>
              </a:rPr>
              <a:t>Showing(Client side)</a:t>
            </a:r>
            <a:endParaRPr lang="zh-HK" altLang="en-US">
              <a:solidFill>
                <a:schemeClr val="bg1"/>
              </a:solidFill>
            </a:endParaRP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4C698F5-D5FD-4266-9855-83A77B3BE039}"/>
              </a:ext>
            </a:extLst>
          </p:cNvPr>
          <p:cNvSpPr>
            <a:spLocks noGrp="1"/>
          </p:cNvSpPr>
          <p:nvPr>
            <p:ph idx="1"/>
          </p:nvPr>
        </p:nvSpPr>
        <p:spPr>
          <a:xfrm>
            <a:off x="6096000" y="1108061"/>
            <a:ext cx="5008901" cy="4571972"/>
          </a:xfrm>
        </p:spPr>
        <p:txBody>
          <a:bodyPr anchor="ctr">
            <a:normAutofit/>
          </a:bodyPr>
          <a:lstStyle/>
          <a:p>
            <a:r>
              <a:rPr lang="en-US" altLang="zh-HK">
                <a:solidFill>
                  <a:schemeClr val="bg1"/>
                </a:solidFill>
              </a:rPr>
              <a:t>Holographic projection</a:t>
            </a:r>
          </a:p>
          <a:p>
            <a:r>
              <a:rPr lang="en-US" altLang="zh-HK">
                <a:solidFill>
                  <a:schemeClr val="bg1"/>
                </a:solidFill>
              </a:rPr>
              <a:t>VR</a:t>
            </a:r>
          </a:p>
          <a:p>
            <a:r>
              <a:rPr lang="en-US" altLang="zh-HK">
                <a:solidFill>
                  <a:schemeClr val="bg1"/>
                </a:solidFill>
              </a:rPr>
              <a:t>3D video controlling</a:t>
            </a:r>
            <a:endParaRPr lang="zh-HK" altLang="en-US">
              <a:solidFill>
                <a:schemeClr val="bg1"/>
              </a:solidFill>
            </a:endParaRPr>
          </a:p>
        </p:txBody>
      </p:sp>
    </p:spTree>
    <p:extLst>
      <p:ext uri="{BB962C8B-B14F-4D97-AF65-F5344CB8AC3E}">
        <p14:creationId xmlns:p14="http://schemas.microsoft.com/office/powerpoint/2010/main" val="2127698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descr="A picture containing colorful&#10;&#10;Description automatically generated">
            <a:extLst>
              <a:ext uri="{FF2B5EF4-FFF2-40B4-BE49-F238E27FC236}">
                <a16:creationId xmlns:a16="http://schemas.microsoft.com/office/drawing/2014/main" id="{D1799CF8-C3BF-42A5-8840-68775611D685}"/>
              </a:ext>
            </a:extLst>
          </p:cNvPr>
          <p:cNvPicPr>
            <a:picLocks noChangeAspect="1"/>
          </p:cNvPicPr>
          <p:nvPr/>
        </p:nvPicPr>
        <p:blipFill rotWithShape="1">
          <a:blip r:embed="rId2">
            <a:extLst>
              <a:ext uri="{28A0092B-C50C-407E-A947-70E740481C1C}">
                <a14:useLocalDpi xmlns:a14="http://schemas.microsoft.com/office/drawing/2010/main" val="0"/>
              </a:ext>
            </a:extLst>
          </a:blip>
          <a:srcRect t="8088" r="-2" b="20655"/>
          <a:stretch/>
        </p:blipFill>
        <p:spPr>
          <a:xfrm>
            <a:off x="6015103" y="0"/>
            <a:ext cx="6176895" cy="2937954"/>
          </a:xfrm>
          <a:prstGeom prst="rect">
            <a:avLst/>
          </a:prstGeom>
        </p:spPr>
      </p:pic>
      <p:pic>
        <p:nvPicPr>
          <p:cNvPr id="7" name="图片 7" descr="图示&#10;&#10;已自动生成说明">
            <a:extLst>
              <a:ext uri="{FF2B5EF4-FFF2-40B4-BE49-F238E27FC236}">
                <a16:creationId xmlns:a16="http://schemas.microsoft.com/office/drawing/2014/main" id="{BCA1F446-D490-44AD-ACB0-5B244737A25E}"/>
              </a:ext>
            </a:extLst>
          </p:cNvPr>
          <p:cNvPicPr>
            <a:picLocks noChangeAspect="1"/>
          </p:cNvPicPr>
          <p:nvPr/>
        </p:nvPicPr>
        <p:blipFill rotWithShape="1">
          <a:blip r:embed="rId3"/>
          <a:srcRect t="2959" r="1" b="6586"/>
          <a:stretch/>
        </p:blipFill>
        <p:spPr>
          <a:xfrm>
            <a:off x="4203638" y="3105595"/>
            <a:ext cx="7988360" cy="3920047"/>
          </a:xfrm>
          <a:prstGeom prst="rect">
            <a:avLst/>
          </a:prstGeom>
        </p:spPr>
      </p:pic>
      <p:sp>
        <p:nvSpPr>
          <p:cNvPr id="63" name="Freeform: Shape 58">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4" name="Freeform: Shape 60">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85D4E2A-24F5-4CB3-A8CE-A3551E5D645A}"/>
              </a:ext>
            </a:extLst>
          </p:cNvPr>
          <p:cNvSpPr>
            <a:spLocks noGrp="1"/>
          </p:cNvSpPr>
          <p:nvPr>
            <p:ph type="title"/>
          </p:nvPr>
        </p:nvSpPr>
        <p:spPr>
          <a:xfrm>
            <a:off x="804672" y="365125"/>
            <a:ext cx="5266155" cy="1325563"/>
          </a:xfrm>
        </p:spPr>
        <p:txBody>
          <a:bodyPr>
            <a:normAutofit/>
          </a:bodyPr>
          <a:lstStyle/>
          <a:p>
            <a:r>
              <a:rPr lang="en-HK"/>
              <a:t>About VR (Virtual Reality)</a:t>
            </a:r>
            <a:endParaRPr lang="en-GB"/>
          </a:p>
        </p:txBody>
      </p:sp>
      <p:sp>
        <p:nvSpPr>
          <p:cNvPr id="3" name="Content Placeholder 2">
            <a:extLst>
              <a:ext uri="{FF2B5EF4-FFF2-40B4-BE49-F238E27FC236}">
                <a16:creationId xmlns:a16="http://schemas.microsoft.com/office/drawing/2014/main" id="{3DBB323E-2340-4BED-B054-932952EEC248}"/>
              </a:ext>
            </a:extLst>
          </p:cNvPr>
          <p:cNvSpPr>
            <a:spLocks noGrp="1"/>
          </p:cNvSpPr>
          <p:nvPr>
            <p:ph idx="1"/>
          </p:nvPr>
        </p:nvSpPr>
        <p:spPr>
          <a:xfrm>
            <a:off x="804672" y="2022601"/>
            <a:ext cx="3941499" cy="4154361"/>
          </a:xfrm>
        </p:spPr>
        <p:txBody>
          <a:bodyPr vert="horz" lIns="91440" tIns="45720" rIns="91440" bIns="45720" rtlCol="0">
            <a:normAutofit/>
          </a:bodyPr>
          <a:lstStyle/>
          <a:p>
            <a:r>
              <a:rPr lang="en-US" sz="2000" u="none" strike="noStrike">
                <a:latin typeface="Calibri Light"/>
                <a:cs typeface="Calibri Light"/>
              </a:rPr>
              <a:t>A </a:t>
            </a:r>
            <a:r>
              <a:rPr lang="en-US" sz="2000" b="0" i="0" u="none" strike="noStrike">
                <a:effectLst/>
                <a:latin typeface="Calibri Light"/>
                <a:cs typeface="Calibri Light"/>
              </a:rPr>
              <a:t>simulated</a:t>
            </a:r>
            <a:r>
              <a:rPr lang="en-US" sz="2000" b="0" i="0">
                <a:effectLst/>
                <a:latin typeface="Calibri Light"/>
                <a:cs typeface="Calibri Light"/>
              </a:rPr>
              <a:t> experience that can be similar to or completely different from the real world. </a:t>
            </a:r>
          </a:p>
          <a:p>
            <a:r>
              <a:rPr lang="en-US" sz="2000" b="0" i="0" u="none" strike="noStrike">
                <a:effectLst/>
                <a:latin typeface="Calibri Light"/>
                <a:cs typeface="Calibri Light"/>
              </a:rPr>
              <a:t>Applications of virtual reality</a:t>
            </a:r>
            <a:r>
              <a:rPr lang="en-US" sz="2000" b="0" i="0">
                <a:effectLst/>
                <a:latin typeface="Calibri Light"/>
                <a:cs typeface="Calibri Light"/>
              </a:rPr>
              <a:t> include entertainment (e.g. </a:t>
            </a:r>
            <a:r>
              <a:rPr lang="en-US" sz="2000" b="0" i="0" u="none" strike="noStrike">
                <a:effectLst/>
                <a:latin typeface="Calibri Light"/>
                <a:cs typeface="Calibri Light"/>
              </a:rPr>
              <a:t>video games</a:t>
            </a:r>
            <a:r>
              <a:rPr lang="en-US" sz="2000" b="0" i="0">
                <a:effectLst/>
                <a:latin typeface="Calibri Light"/>
                <a:cs typeface="Calibri Light"/>
              </a:rPr>
              <a:t>) and education (e.g. </a:t>
            </a:r>
            <a:r>
              <a:rPr lang="en-US" sz="2000">
                <a:latin typeface="Calibri Light"/>
                <a:cs typeface="Calibri Light"/>
              </a:rPr>
              <a:t>military </a:t>
            </a:r>
            <a:r>
              <a:rPr lang="en-US" sz="2000" b="0" i="0">
                <a:effectLst/>
                <a:latin typeface="Calibri Light"/>
                <a:cs typeface="Calibri Light"/>
              </a:rPr>
              <a:t>training).</a:t>
            </a:r>
            <a:r>
              <a:rPr lang="en-US" sz="2000">
                <a:latin typeface="Calibri Light"/>
                <a:cs typeface="Calibri Light"/>
              </a:rPr>
              <a:t> </a:t>
            </a:r>
            <a:endParaRPr lang="en-US" sz="2000" b="0" i="0">
              <a:effectLst/>
              <a:latin typeface="Calibri Light" panose="020F0302020204030204" pitchFamily="34" charset="0"/>
              <a:cs typeface="Calibri Light" panose="020F0302020204030204" pitchFamily="34" charset="0"/>
            </a:endParaRPr>
          </a:p>
          <a:p>
            <a:r>
              <a:rPr lang="en-GB" sz="2000" b="0" i="0">
                <a:effectLst/>
                <a:latin typeface="Arial"/>
                <a:cs typeface="Arial"/>
              </a:rPr>
              <a:t> </a:t>
            </a:r>
            <a:r>
              <a:rPr lang="en-GB" sz="2000" b="0" i="0">
                <a:effectLst/>
                <a:latin typeface="+mj-lt"/>
              </a:rPr>
              <a:t>S</a:t>
            </a:r>
            <a:r>
              <a:rPr lang="en-GB" sz="2000">
                <a:latin typeface="+mj-lt"/>
              </a:rPr>
              <a:t>imulation</a:t>
            </a:r>
            <a:r>
              <a:rPr lang="en-GB" sz="2000" b="0" i="0">
                <a:effectLst/>
                <a:latin typeface="+mj-lt"/>
              </a:rPr>
              <a:t>-based</a:t>
            </a:r>
            <a:r>
              <a:rPr lang="en-US" sz="2000">
                <a:latin typeface="+mj-lt"/>
                <a:cs typeface="Calibri Light"/>
              </a:rPr>
              <a:t>,</a:t>
            </a:r>
            <a:r>
              <a:rPr lang="en-GB" sz="2000" b="0" i="0">
                <a:effectLst/>
                <a:latin typeface="+mj-lt"/>
              </a:rPr>
              <a:t>  </a:t>
            </a:r>
            <a:r>
              <a:rPr lang="en-GB" sz="2000">
                <a:latin typeface="+mj-lt"/>
              </a:rPr>
              <a:t>avatar image</a:t>
            </a:r>
            <a:r>
              <a:rPr lang="en-GB" sz="2000" b="0" i="0">
                <a:effectLst/>
                <a:latin typeface="+mj-lt"/>
              </a:rPr>
              <a:t>-based, projector-based, </a:t>
            </a:r>
            <a:r>
              <a:rPr lang="en-GB" sz="2000">
                <a:latin typeface="+mj-lt"/>
              </a:rPr>
              <a:t>d</a:t>
            </a:r>
            <a:r>
              <a:rPr lang="en-GB" sz="2000" b="0" i="0">
                <a:effectLst/>
                <a:latin typeface="+mj-lt"/>
              </a:rPr>
              <a:t>esktop-based 	</a:t>
            </a:r>
            <a:endParaRPr lang="en-GB" sz="2000">
              <a:latin typeface="+mj-lt"/>
              <a:cs typeface="Calibri Light" panose="020F0302020204030204" pitchFamily="34" charset="0"/>
            </a:endParaRPr>
          </a:p>
        </p:txBody>
      </p:sp>
      <p:sp>
        <p:nvSpPr>
          <p:cNvPr id="11" name="TextBox 10">
            <a:extLst>
              <a:ext uri="{FF2B5EF4-FFF2-40B4-BE49-F238E27FC236}">
                <a16:creationId xmlns:a16="http://schemas.microsoft.com/office/drawing/2014/main" id="{F66DE48A-772C-4248-AF88-016A2A68D993}"/>
              </a:ext>
            </a:extLst>
          </p:cNvPr>
          <p:cNvSpPr txBox="1"/>
          <p:nvPr/>
        </p:nvSpPr>
        <p:spPr>
          <a:xfrm>
            <a:off x="7921375" y="6611779"/>
            <a:ext cx="3337391" cy="246221"/>
          </a:xfrm>
          <a:prstGeom prst="rect">
            <a:avLst/>
          </a:prstGeom>
          <a:noFill/>
        </p:spPr>
        <p:txBody>
          <a:bodyPr wrap="square">
            <a:spAutoFit/>
          </a:bodyPr>
          <a:lstStyle/>
          <a:p>
            <a:pPr marL="342900" indent="-342900">
              <a:spcAft>
                <a:spcPts val="600"/>
              </a:spcAft>
            </a:pPr>
            <a:r>
              <a:rPr lang="en-US" altLang="zh-HK" sz="1000">
                <a:solidFill>
                  <a:schemeClr val="tx1">
                    <a:alpha val="60000"/>
                  </a:schemeClr>
                </a:solidFill>
                <a:highlight>
                  <a:srgbClr val="C0C0C0"/>
                </a:highlight>
                <a:cs typeface="Calibri" panose="020F0502020204030204"/>
              </a:rPr>
              <a:t>Students can drop notes using this kind of VR goggle lessons</a:t>
            </a:r>
          </a:p>
        </p:txBody>
      </p:sp>
    </p:spTree>
    <p:extLst>
      <p:ext uri="{BB962C8B-B14F-4D97-AF65-F5344CB8AC3E}">
        <p14:creationId xmlns:p14="http://schemas.microsoft.com/office/powerpoint/2010/main" val="306491881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E4383-6136-4DF1-918F-E5A6FED83396}"/>
              </a:ext>
            </a:extLst>
          </p:cNvPr>
          <p:cNvSpPr>
            <a:spLocks noGrp="1"/>
          </p:cNvSpPr>
          <p:nvPr>
            <p:ph type="title"/>
          </p:nvPr>
        </p:nvSpPr>
        <p:spPr>
          <a:xfrm>
            <a:off x="6634134" y="1396289"/>
            <a:ext cx="5006336" cy="1325563"/>
          </a:xfrm>
        </p:spPr>
        <p:txBody>
          <a:bodyPr vert="horz" lIns="91440" tIns="45720" rIns="91440" bIns="45720" rtlCol="0">
            <a:normAutofit/>
          </a:bodyPr>
          <a:lstStyle/>
          <a:p>
            <a:r>
              <a:rPr lang="en-US" altLang="zh-HK" b="0" i="0">
                <a:effectLst/>
              </a:rPr>
              <a:t>Holographic projection</a:t>
            </a:r>
            <a:endParaRPr lang="en-US" altLang="zh-HK"/>
          </a:p>
        </p:txBody>
      </p:sp>
      <p:sp>
        <p:nvSpPr>
          <p:cNvPr id="22" name="Freeform: Shape 21">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picture containing wall, indoor, table, console table&#10;&#10;Description automatically generated">
            <a:extLst>
              <a:ext uri="{FF2B5EF4-FFF2-40B4-BE49-F238E27FC236}">
                <a16:creationId xmlns:a16="http://schemas.microsoft.com/office/drawing/2014/main" id="{F51DD01C-B27D-486D-A372-F8588C94D222}"/>
              </a:ext>
            </a:extLst>
          </p:cNvPr>
          <p:cNvPicPr>
            <a:picLocks noChangeAspect="1"/>
          </p:cNvPicPr>
          <p:nvPr/>
        </p:nvPicPr>
        <p:blipFill rotWithShape="1">
          <a:blip r:embed="rId2">
            <a:extLst>
              <a:ext uri="{28A0092B-C50C-407E-A947-70E740481C1C}">
                <a14:useLocalDpi xmlns:a14="http://schemas.microsoft.com/office/drawing/2010/main" val="0"/>
              </a:ext>
            </a:extLst>
          </a:blip>
          <a:srcRect l="12159"/>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Content Placeholder 2">
            <a:extLst>
              <a:ext uri="{FF2B5EF4-FFF2-40B4-BE49-F238E27FC236}">
                <a16:creationId xmlns:a16="http://schemas.microsoft.com/office/drawing/2014/main" id="{2C32F907-7050-4E63-8A79-F2F5DA0FE351}"/>
              </a:ext>
            </a:extLst>
          </p:cNvPr>
          <p:cNvSpPr>
            <a:spLocks noGrp="1"/>
          </p:cNvSpPr>
          <p:nvPr>
            <p:ph idx="1"/>
          </p:nvPr>
        </p:nvSpPr>
        <p:spPr>
          <a:xfrm>
            <a:off x="6638578" y="2871982"/>
            <a:ext cx="5004073" cy="3181684"/>
          </a:xfrm>
        </p:spPr>
        <p:txBody>
          <a:bodyPr vert="horz" lIns="91440" tIns="45720" rIns="91440" bIns="45720" rtlCol="0" anchor="t">
            <a:normAutofit/>
          </a:bodyPr>
          <a:lstStyle/>
          <a:p>
            <a:pPr marL="0" indent="0">
              <a:buNone/>
            </a:pPr>
            <a:r>
              <a:rPr lang="en-US" altLang="zh-HK" sz="1800" dirty="0">
                <a:ea typeface="新細明體"/>
              </a:rPr>
              <a:t>Using </a:t>
            </a:r>
            <a:r>
              <a:rPr lang="en-US" altLang="zh-HK" sz="1800" b="0" i="0" dirty="0">
                <a:effectLst/>
                <a:ea typeface="新細明體"/>
              </a:rPr>
              <a:t>Holographic projection, we can also see the 3D view of the teacher.</a:t>
            </a:r>
            <a:r>
              <a:rPr lang="en-US" altLang="zh-HK" sz="1800" dirty="0">
                <a:ea typeface="新細明體"/>
              </a:rPr>
              <a:t>  </a:t>
            </a:r>
            <a:endParaRPr lang="en-US" altLang="zh-HK" sz="1800" b="0" i="0">
              <a:effectLst/>
            </a:endParaRPr>
          </a:p>
          <a:p>
            <a:pPr marL="0" indent="0">
              <a:buNone/>
            </a:pPr>
            <a:r>
              <a:rPr lang="en-US" altLang="zh-HK" sz="1800" dirty="0">
                <a:ea typeface="新細明體"/>
              </a:rPr>
              <a:t>The method is also cheap and easy to make </a:t>
            </a:r>
            <a:endParaRPr lang="en-US" altLang="zh-HK" sz="1800" dirty="0">
              <a:ea typeface="新細明體"/>
              <a:cs typeface="Calibri"/>
            </a:endParaRPr>
          </a:p>
          <a:p>
            <a:pPr marL="0" indent="0">
              <a:buNone/>
            </a:pPr>
            <a:r>
              <a:rPr lang="en-US" altLang="zh-HK" sz="1800" dirty="0">
                <a:ea typeface="新細明體"/>
              </a:rPr>
              <a:t>It doesn't require a </a:t>
            </a:r>
            <a:r>
              <a:rPr lang="en-US" altLang="zh-CN" sz="1800" dirty="0">
                <a:ea typeface="等线"/>
              </a:rPr>
              <a:t>strong hardware of phone</a:t>
            </a:r>
            <a:endParaRPr lang="en-US" altLang="zh-CN" sz="1800" dirty="0">
              <a:ea typeface="等线"/>
              <a:cs typeface="Calibri"/>
            </a:endParaRPr>
          </a:p>
          <a:p>
            <a:pPr marL="0" indent="0">
              <a:buNone/>
            </a:pPr>
            <a:endParaRPr lang="en-US" altLang="zh-HK" sz="1800"/>
          </a:p>
        </p:txBody>
      </p:sp>
    </p:spTree>
    <p:extLst>
      <p:ext uri="{BB962C8B-B14F-4D97-AF65-F5344CB8AC3E}">
        <p14:creationId xmlns:p14="http://schemas.microsoft.com/office/powerpoint/2010/main" val="64054183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53CC60-36AD-4CDA-80A4-2D823BBFD838}"/>
              </a:ext>
            </a:extLst>
          </p:cNvPr>
          <p:cNvSpPr>
            <a:spLocks noGrp="1"/>
          </p:cNvSpPr>
          <p:nvPr>
            <p:ph type="title"/>
          </p:nvPr>
        </p:nvSpPr>
        <p:spPr>
          <a:xfrm>
            <a:off x="965199" y="851517"/>
            <a:ext cx="5130795" cy="1461778"/>
          </a:xfrm>
        </p:spPr>
        <p:txBody>
          <a:bodyPr>
            <a:normAutofit/>
          </a:bodyPr>
          <a:lstStyle/>
          <a:p>
            <a:r>
              <a:rPr lang="en-US" altLang="zh-HK" sz="4000"/>
              <a:t>Controlling the View</a:t>
            </a:r>
            <a:endParaRPr lang="zh-HK" altLang="en-US" sz="4000"/>
          </a:p>
        </p:txBody>
      </p:sp>
      <p:sp>
        <p:nvSpPr>
          <p:cNvPr id="3" name="Content Placeholder 2">
            <a:extLst>
              <a:ext uri="{FF2B5EF4-FFF2-40B4-BE49-F238E27FC236}">
                <a16:creationId xmlns:a16="http://schemas.microsoft.com/office/drawing/2014/main" id="{AC568A2C-793B-4CA6-B48F-8B7CE31CCF02}"/>
              </a:ext>
            </a:extLst>
          </p:cNvPr>
          <p:cNvSpPr>
            <a:spLocks noGrp="1"/>
          </p:cNvSpPr>
          <p:nvPr>
            <p:ph idx="1"/>
          </p:nvPr>
        </p:nvSpPr>
        <p:spPr>
          <a:xfrm>
            <a:off x="965200" y="2470248"/>
            <a:ext cx="4048344" cy="3536236"/>
          </a:xfrm>
        </p:spPr>
        <p:txBody>
          <a:bodyPr vert="horz" lIns="91440" tIns="45720" rIns="91440" bIns="45720" rtlCol="0" anchor="t">
            <a:normAutofit/>
          </a:bodyPr>
          <a:lstStyle/>
          <a:p>
            <a:r>
              <a:rPr lang="en-US" altLang="zh-HK" sz="2400" dirty="0">
                <a:ea typeface="新細明體"/>
              </a:rPr>
              <a:t>To see the teacher clearly, students need to control the view as in 3D video games. The controlling method of </a:t>
            </a:r>
            <a:r>
              <a:rPr lang="en-US" altLang="zh-HK" sz="2400" b="0" i="0" dirty="0">
                <a:effectLst/>
                <a:latin typeface="Helvetica Neue"/>
                <a:ea typeface="新細明體"/>
              </a:rPr>
              <a:t>aerial filming,</a:t>
            </a:r>
            <a:r>
              <a:rPr lang="zh-CN" altLang="en-US" sz="2400" dirty="0">
                <a:latin typeface="Helvetica Neue"/>
                <a:ea typeface="等线"/>
              </a:rPr>
              <a:t> </a:t>
            </a:r>
            <a:r>
              <a:rPr lang="en-US" altLang="zh-CN" sz="2400" dirty="0">
                <a:latin typeface="Helvetica Neue"/>
                <a:ea typeface="等线"/>
              </a:rPr>
              <a:t>airplanes, and 3D games are good references for the controlling method. </a:t>
            </a:r>
            <a:endParaRPr lang="zh-HK" altLang="en-US" sz="2400" dirty="0"/>
          </a:p>
        </p:txBody>
      </p:sp>
      <p:sp>
        <p:nvSpPr>
          <p:cNvPr id="21" name="Freeform: Shape 20">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black video game controller&#10;&#10;Description automatically generated">
            <a:extLst>
              <a:ext uri="{FF2B5EF4-FFF2-40B4-BE49-F238E27FC236}">
                <a16:creationId xmlns:a16="http://schemas.microsoft.com/office/drawing/2014/main" id="{51610AAD-E9AC-4A22-9594-3F14A2E70F44}"/>
              </a:ext>
            </a:extLst>
          </p:cNvPr>
          <p:cNvPicPr>
            <a:picLocks noChangeAspect="1"/>
          </p:cNvPicPr>
          <p:nvPr/>
        </p:nvPicPr>
        <p:blipFill rotWithShape="1">
          <a:blip r:embed="rId2">
            <a:extLst>
              <a:ext uri="{28A0092B-C50C-407E-A947-70E740481C1C}">
                <a14:useLocalDpi xmlns:a14="http://schemas.microsoft.com/office/drawing/2010/main" val="0"/>
              </a:ext>
            </a:extLst>
          </a:blip>
          <a:srcRect l="305" r="4150" b="-3"/>
          <a:stretch/>
        </p:blipFill>
        <p:spPr>
          <a:xfrm>
            <a:off x="7607042" y="2105470"/>
            <a:ext cx="3073909" cy="3217333"/>
          </a:xfrm>
          <a:prstGeom prst="rect">
            <a:avLst/>
          </a:prstGeom>
        </p:spPr>
      </p:pic>
    </p:spTree>
    <p:extLst>
      <p:ext uri="{BB962C8B-B14F-4D97-AF65-F5344CB8AC3E}">
        <p14:creationId xmlns:p14="http://schemas.microsoft.com/office/powerpoint/2010/main" val="1468894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Rectangle 8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3" name="Rectangle 8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reeform: Shape 9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3" name="Rectangle 9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4AD4670-4EBC-4D61-9114-C1789F690918}"/>
              </a:ext>
            </a:extLst>
          </p:cNvPr>
          <p:cNvSpPr>
            <a:spLocks noGrp="1"/>
          </p:cNvSpPr>
          <p:nvPr>
            <p:ph type="title"/>
          </p:nvPr>
        </p:nvSpPr>
        <p:spPr>
          <a:xfrm>
            <a:off x="466722" y="586855"/>
            <a:ext cx="3201366" cy="3387497"/>
          </a:xfrm>
        </p:spPr>
        <p:txBody>
          <a:bodyPr anchor="b">
            <a:normAutofit/>
          </a:bodyPr>
          <a:lstStyle/>
          <a:p>
            <a:pPr algn="r"/>
            <a:r>
              <a:rPr lang="en-HK" sz="4000">
                <a:solidFill>
                  <a:srgbClr val="FFFFFF"/>
                </a:solidFill>
              </a:rPr>
              <a:t>References</a:t>
            </a:r>
            <a:endParaRPr lang="en-GB" sz="4000">
              <a:solidFill>
                <a:srgbClr val="FFFFFF"/>
              </a:solidFill>
            </a:endParaRPr>
          </a:p>
        </p:txBody>
      </p:sp>
      <p:sp>
        <p:nvSpPr>
          <p:cNvPr id="4" name="Content Placeholder 3">
            <a:extLst>
              <a:ext uri="{FF2B5EF4-FFF2-40B4-BE49-F238E27FC236}">
                <a16:creationId xmlns:a16="http://schemas.microsoft.com/office/drawing/2014/main" id="{F23AFEB6-F777-4E95-83B1-58651B6C8002}"/>
              </a:ext>
            </a:extLst>
          </p:cNvPr>
          <p:cNvSpPr>
            <a:spLocks noGrp="1"/>
          </p:cNvSpPr>
          <p:nvPr>
            <p:ph idx="1"/>
          </p:nvPr>
        </p:nvSpPr>
        <p:spPr>
          <a:xfrm>
            <a:off x="4810259" y="649480"/>
            <a:ext cx="6555347" cy="5546047"/>
          </a:xfrm>
        </p:spPr>
        <p:txBody>
          <a:bodyPr anchor="ctr">
            <a:normAutofit/>
          </a:bodyPr>
          <a:lstStyle/>
          <a:p>
            <a:r>
              <a:rPr lang="en-GB" sz="2000">
                <a:latin typeface="Roboto"/>
                <a:hlinkClick r:id="rId2"/>
              </a:rPr>
              <a:t>https://wikipedia.org</a:t>
            </a:r>
            <a:endParaRPr lang="en-GB" sz="2000">
              <a:latin typeface="Roboto"/>
            </a:endParaRPr>
          </a:p>
          <a:p>
            <a:r>
              <a:rPr lang="en-GB" altLang="zh-HK" sz="2000">
                <a:latin typeface="Roboto"/>
                <a:hlinkClick r:id="rId3"/>
              </a:rPr>
              <a:t>https://</a:t>
            </a:r>
            <a:r>
              <a:rPr lang="en-GB" sz="2000">
                <a:latin typeface="Roboto"/>
                <a:hlinkClick r:id="rId3"/>
              </a:rPr>
              <a:t>geospatialworld.net</a:t>
            </a:r>
            <a:endParaRPr lang="en-GB" sz="2000">
              <a:latin typeface="Roboto"/>
            </a:endParaRPr>
          </a:p>
          <a:p>
            <a:r>
              <a:rPr lang="en-GB" sz="2000">
                <a:hlinkClick r:id="rId4"/>
              </a:rPr>
              <a:t>https://www.tinkercad.com/</a:t>
            </a:r>
            <a:endParaRPr lang="en-GB" sz="2000">
              <a:latin typeface="Roboto"/>
            </a:endParaRPr>
          </a:p>
          <a:p>
            <a:r>
              <a:rPr lang="en-GB" sz="2000">
                <a:hlinkClick r:id="rId5"/>
              </a:rPr>
              <a:t>https://www.youtube.com/</a:t>
            </a:r>
            <a:endParaRPr lang="en-GB" sz="2000">
              <a:latin typeface="Roboto"/>
            </a:endParaRPr>
          </a:p>
          <a:p>
            <a:r>
              <a:rPr lang="en-GB" sz="2000">
                <a:hlinkClick r:id="rId6"/>
              </a:rPr>
              <a:t>https://www.google.com/</a:t>
            </a:r>
            <a:endParaRPr lang="en-GB" sz="2000">
              <a:latin typeface="Roboto"/>
            </a:endParaRPr>
          </a:p>
          <a:p>
            <a:r>
              <a:rPr lang="en-GB" sz="2000">
                <a:hlinkClick r:id="rId7"/>
              </a:rPr>
              <a:t>https://www.apple.com/</a:t>
            </a:r>
            <a:endParaRPr lang="en-GB" sz="2000"/>
          </a:p>
          <a:p>
            <a:r>
              <a:rPr lang="en-GB" sz="2000">
                <a:hlinkClick r:id="rId8"/>
              </a:rPr>
              <a:t>https://www.xsens.com/</a:t>
            </a:r>
            <a:endParaRPr lang="en-GB" sz="2000"/>
          </a:p>
          <a:p>
            <a:r>
              <a:rPr lang="en-GB" sz="2000">
                <a:hlinkClick r:id="rId9"/>
              </a:rPr>
              <a:t>http://www.optoslon.com/</a:t>
            </a:r>
            <a:endParaRPr lang="en-GB" sz="2000"/>
          </a:p>
          <a:p>
            <a:r>
              <a:rPr lang="en-GB" sz="2000">
                <a:hlinkClick r:id="rId10"/>
              </a:rPr>
              <a:t>https://www.pubg.com/</a:t>
            </a:r>
            <a:br>
              <a:rPr lang="en-GB" sz="2000"/>
            </a:br>
            <a:endParaRPr lang="en-GB" sz="2000"/>
          </a:p>
        </p:txBody>
      </p:sp>
    </p:spTree>
    <p:extLst>
      <p:ext uri="{BB962C8B-B14F-4D97-AF65-F5344CB8AC3E}">
        <p14:creationId xmlns:p14="http://schemas.microsoft.com/office/powerpoint/2010/main" val="2638965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Video 28" descr="Background pattern&#10;&#10;Description automatically generated">
            <a:extLst>
              <a:ext uri="{FF2B5EF4-FFF2-40B4-BE49-F238E27FC236}">
                <a16:creationId xmlns:a16="http://schemas.microsoft.com/office/drawing/2014/main" id="{6C52F34D-57BB-47E3-AB97-99EFD7F8B18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3047" y="10"/>
            <a:ext cx="12191999" cy="6857990"/>
          </a:xfrm>
          <a:prstGeom prst="rect">
            <a:avLst/>
          </a:prstGeom>
        </p:spPr>
      </p:pic>
      <p:sp>
        <p:nvSpPr>
          <p:cNvPr id="35" name="Rectangle 34">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8741FD-AD13-4782-91D4-F8944B578A69}"/>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rPr>
              <a:t>Thank you</a:t>
            </a:r>
          </a:p>
        </p:txBody>
      </p:sp>
    </p:spTree>
    <p:extLst>
      <p:ext uri="{BB962C8B-B14F-4D97-AF65-F5344CB8AC3E}">
        <p14:creationId xmlns:p14="http://schemas.microsoft.com/office/powerpoint/2010/main" val="314177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5"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9"/>
                                        </p:tgtEl>
                                      </p:cBhvr>
                                    </p:cmd>
                                  </p:childTnLst>
                                </p:cTn>
                              </p:par>
                            </p:childTnLst>
                          </p:cTn>
                        </p:par>
                      </p:childTnLst>
                    </p:cTn>
                  </p:par>
                </p:childTnLst>
              </p:cTn>
              <p:nextCondLst>
                <p:cond evt="onClick" delay="0">
                  <p:tgtEl>
                    <p:spTgt spid="29"/>
                  </p:tgtEl>
                </p:cond>
              </p:nextCondLst>
            </p:seq>
            <p:video>
              <p:cMediaNode mute="1">
                <p:cTn id="12" repeatCount="indefinite" fill="hold" display="0">
                  <p:stCondLst>
                    <p:cond delay="indefinite"/>
                  </p:stCondLst>
                </p:cTn>
                <p:tgtEl>
                  <p:spTgt spid="29"/>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781A4A93369143AFD4791A5B972FE0" ma:contentTypeVersion="11" ma:contentTypeDescription="Create a new document." ma:contentTypeScope="" ma:versionID="29aa57dc2459af64f48bfb227ed6c5fd">
  <xsd:schema xmlns:xsd="http://www.w3.org/2001/XMLSchema" xmlns:xs="http://www.w3.org/2001/XMLSchema" xmlns:p="http://schemas.microsoft.com/office/2006/metadata/properties" xmlns:ns3="1da6ffa0-fdfb-4fb8-93c2-26129b6b68f4" xmlns:ns4="c122aeed-8b93-4258-a1ae-26d6b6749cc9" targetNamespace="http://schemas.microsoft.com/office/2006/metadata/properties" ma:root="true" ma:fieldsID="791d8e71bfd806d3ec62e0b264099dcd" ns3:_="" ns4:_="">
    <xsd:import namespace="1da6ffa0-fdfb-4fb8-93c2-26129b6b68f4"/>
    <xsd:import namespace="c122aeed-8b93-4258-a1ae-26d6b6749cc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a6ffa0-fdfb-4fb8-93c2-26129b6b68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22aeed-8b93-4258-a1ae-26d6b6749cc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32D19CD-505D-4099-8AE0-5620670863DB}">
  <ds:schemaRefs>
    <ds:schemaRef ds:uri="1da6ffa0-fdfb-4fb8-93c2-26129b6b68f4"/>
    <ds:schemaRef ds:uri="c122aeed-8b93-4258-a1ae-26d6b6749c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0D8A8F76-8346-4330-AB99-86AF6A10634F}">
  <ds:schemaRefs>
    <ds:schemaRef ds:uri="http://schemas.microsoft.com/sharepoint/v3/contenttype/forms"/>
  </ds:schemaRefs>
</ds:datastoreItem>
</file>

<file path=customXml/itemProps3.xml><?xml version="1.0" encoding="utf-8"?>
<ds:datastoreItem xmlns:ds="http://schemas.openxmlformats.org/officeDocument/2006/customXml" ds:itemID="{A40C0615-0840-4863-A63A-B792D9B05729}">
  <ds:schemaRefs>
    <ds:schemaRef ds:uri="http://purl.org/dc/terms/"/>
    <ds:schemaRef ds:uri="c122aeed-8b93-4258-a1ae-26d6b6749cc9"/>
    <ds:schemaRef ds:uri="1da6ffa0-fdfb-4fb8-93c2-26129b6b68f4"/>
    <ds:schemaRef ds:uri="http://purl.org/dc/elements/1.1/"/>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677</Words>
  <Application>Microsoft Office PowerPoint</Application>
  <PresentationFormat>寬螢幕</PresentationFormat>
  <Paragraphs>58</Paragraphs>
  <Slides>14</Slides>
  <Notes>2</Notes>
  <HiddenSlides>0</HiddenSlides>
  <MMClips>1</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14</vt:i4>
      </vt:variant>
    </vt:vector>
  </HeadingPairs>
  <TitlesOfParts>
    <vt:vector size="23" baseType="lpstr">
      <vt:lpstr>Helvetica Neue</vt:lpstr>
      <vt:lpstr>Arial</vt:lpstr>
      <vt:lpstr>Arial Nova</vt:lpstr>
      <vt:lpstr>Bahnschrift</vt:lpstr>
      <vt:lpstr>Calibri</vt:lpstr>
      <vt:lpstr>Calibri Light</vt:lpstr>
      <vt:lpstr>Roboto</vt:lpstr>
      <vt:lpstr>Segoe UI</vt:lpstr>
      <vt:lpstr>Office Theme</vt:lpstr>
      <vt:lpstr>VR meeting</vt:lpstr>
      <vt:lpstr>Preface</vt:lpstr>
      <vt:lpstr>Method of 3D lesson creation </vt:lpstr>
      <vt:lpstr>3D motion detector (spandex bodysuit type) </vt:lpstr>
      <vt:lpstr>PowerPoint 簡報</vt:lpstr>
      <vt:lpstr>Introduction to the Method  of making a 3D model</vt:lpstr>
      <vt:lpstr>Method of modelling</vt:lpstr>
      <vt:lpstr>Data transfer</vt:lpstr>
      <vt:lpstr>Showing(Client side)</vt:lpstr>
      <vt:lpstr>About VR (Virtual Reality)</vt:lpstr>
      <vt:lpstr>Holographic projection</vt:lpstr>
      <vt:lpstr>Controlling the View</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4D05 HE KING HUNG (何景鴻)</dc:creator>
  <cp:lastModifiedBy>4D05 HE KING HUNG (何景鴻)</cp:lastModifiedBy>
  <cp:revision>22</cp:revision>
  <dcterms:created xsi:type="dcterms:W3CDTF">2021-03-19T08:09:59Z</dcterms:created>
  <dcterms:modified xsi:type="dcterms:W3CDTF">2021-04-28T05:39:18Z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0x010100D3781A4A93369143AFD4791A5B972FE0</vt:lpwstr>
  </property>
</Properties>
</file>